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4659" r:id="rId1"/>
  </p:sldMasterIdLst>
  <p:notesMasterIdLst>
    <p:notesMasterId r:id="rId13"/>
  </p:notesMasterIdLst>
  <p:sldIdLst>
    <p:sldId id="268" r:id="rId2"/>
    <p:sldId id="267" r:id="rId3"/>
    <p:sldId id="257" r:id="rId4"/>
    <p:sldId id="258" r:id="rId5"/>
    <p:sldId id="259" r:id="rId6"/>
    <p:sldId id="260" r:id="rId7"/>
    <p:sldId id="261" r:id="rId8"/>
    <p:sldId id="262" r:id="rId9"/>
    <p:sldId id="263" r:id="rId10"/>
    <p:sldId id="264" r:id="rId11"/>
    <p:sldId id="265" r:id="rId12"/>
  </p:sldIdLst>
  <p:sldSz cx="14630400" cy="8229600"/>
  <p:notesSz cx="8229600" cy="14630400"/>
  <p:embeddedFontLst>
    <p:embeddedFont>
      <p:font typeface="Franklin Gothic Book" pitchFamily="34" charset="0"/>
      <p:regular r:id="rId14"/>
      <p:italic r:id="rId15"/>
    </p:embeddedFont>
    <p:embeddedFont>
      <p:font typeface="Source Serif 4 Semi Bold" charset="0"/>
      <p:regular r:id="rId16"/>
    </p:embeddedFont>
    <p:embeddedFont>
      <p:font typeface="Source Sans 3" charset="0"/>
      <p:regular r:id="rId17"/>
    </p:embeddedFont>
    <p:embeddedFont>
      <p:font typeface="Calibri" pitchFamily="34" charset="0"/>
      <p:regular r:id="rId18"/>
      <p:bold r:id="rId19"/>
      <p:italic r:id="rId20"/>
      <p:boldItalic r:id="rId21"/>
    </p:embeddedFont>
    <p:embeddedFont>
      <p:font typeface="Wingdings 2" pitchFamily="18" charset="2"/>
      <p:regular r:id="rId22"/>
    </p:embeddedFont>
    <p:embeddedFont>
      <p:font typeface="Franklin Gothic Medium" pitchFamily="34" charset="0"/>
      <p:regular r:id="rId23"/>
      <p:italic r:id="rId24"/>
    </p:embeddedFont>
  </p:embeddedFontLst>
  <p:defaultTextStyle>
    <a:defPPr>
      <a:defRPr lang="en-US"/>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3" autoAdjust="0"/>
    <p:restoredTop sz="94610" autoAdjust="0"/>
  </p:normalViewPr>
  <p:slideViewPr>
    <p:cSldViewPr snapToGrid="0" snapToObjects="1">
      <p:cViewPr>
        <p:scale>
          <a:sx n="60" d="100"/>
          <a:sy n="60" d="100"/>
        </p:scale>
        <p:origin x="-606" y="-108"/>
      </p:cViewPr>
      <p:guideLst>
        <p:guide orient="horz" pos="2592"/>
        <p:guide pos="4608"/>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309" rtl="0" eaLnBrk="1" latinLnBrk="0" hangingPunct="1">
      <a:defRPr sz="1100" kern="1200">
        <a:solidFill>
          <a:schemeClr val="tx1"/>
        </a:solidFill>
        <a:latin typeface="+mn-lt"/>
        <a:ea typeface="+mn-ea"/>
        <a:cs typeface="+mn-cs"/>
      </a:defRPr>
    </a:lvl1pPr>
    <a:lvl2pPr marL="457154" algn="l" defTabSz="914309" rtl="0" eaLnBrk="1" latinLnBrk="0" hangingPunct="1">
      <a:defRPr sz="1100" kern="1200">
        <a:solidFill>
          <a:schemeClr val="tx1"/>
        </a:solidFill>
        <a:latin typeface="+mn-lt"/>
        <a:ea typeface="+mn-ea"/>
        <a:cs typeface="+mn-cs"/>
      </a:defRPr>
    </a:lvl2pPr>
    <a:lvl3pPr marL="914309" algn="l" defTabSz="914309" rtl="0" eaLnBrk="1" latinLnBrk="0" hangingPunct="1">
      <a:defRPr sz="1100" kern="1200">
        <a:solidFill>
          <a:schemeClr val="tx1"/>
        </a:solidFill>
        <a:latin typeface="+mn-lt"/>
        <a:ea typeface="+mn-ea"/>
        <a:cs typeface="+mn-cs"/>
      </a:defRPr>
    </a:lvl3pPr>
    <a:lvl4pPr marL="1371463" algn="l" defTabSz="914309" rtl="0" eaLnBrk="1" latinLnBrk="0" hangingPunct="1">
      <a:defRPr sz="1100" kern="1200">
        <a:solidFill>
          <a:schemeClr val="tx1"/>
        </a:solidFill>
        <a:latin typeface="+mn-lt"/>
        <a:ea typeface="+mn-ea"/>
        <a:cs typeface="+mn-cs"/>
      </a:defRPr>
    </a:lvl4pPr>
    <a:lvl5pPr marL="1828617" algn="l" defTabSz="914309" rtl="0" eaLnBrk="1" latinLnBrk="0" hangingPunct="1">
      <a:defRPr sz="1100" kern="1200">
        <a:solidFill>
          <a:schemeClr val="tx1"/>
        </a:solidFill>
        <a:latin typeface="+mn-lt"/>
        <a:ea typeface="+mn-ea"/>
        <a:cs typeface="+mn-cs"/>
      </a:defRPr>
    </a:lvl5pPr>
    <a:lvl6pPr marL="2285771" algn="l" defTabSz="914309" rtl="0" eaLnBrk="1" latinLnBrk="0" hangingPunct="1">
      <a:defRPr sz="1100" kern="1200">
        <a:solidFill>
          <a:schemeClr val="tx1"/>
        </a:solidFill>
        <a:latin typeface="+mn-lt"/>
        <a:ea typeface="+mn-ea"/>
        <a:cs typeface="+mn-cs"/>
      </a:defRPr>
    </a:lvl6pPr>
    <a:lvl7pPr marL="2742926" algn="l" defTabSz="914309" rtl="0" eaLnBrk="1" latinLnBrk="0" hangingPunct="1">
      <a:defRPr sz="1100" kern="1200">
        <a:solidFill>
          <a:schemeClr val="tx1"/>
        </a:solidFill>
        <a:latin typeface="+mn-lt"/>
        <a:ea typeface="+mn-ea"/>
        <a:cs typeface="+mn-cs"/>
      </a:defRPr>
    </a:lvl7pPr>
    <a:lvl8pPr marL="3200080" algn="l" defTabSz="914309" rtl="0" eaLnBrk="1" latinLnBrk="0" hangingPunct="1">
      <a:defRPr sz="1100" kern="1200">
        <a:solidFill>
          <a:schemeClr val="tx1"/>
        </a:solidFill>
        <a:latin typeface="+mn-lt"/>
        <a:ea typeface="+mn-ea"/>
        <a:cs typeface="+mn-cs"/>
      </a:defRPr>
    </a:lvl8pPr>
    <a:lvl9pPr marL="3657234" algn="l" defTabSz="914309"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3</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5</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6</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7</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8</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9</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10</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11</a:t>
            </a:fld>
            <a:endParaRPr lang="en-US"/>
          </a:p>
        </p:txBody>
      </p:sp>
    </p:spTree>
    <p:extLst>
      <p:ext uri="{BB962C8B-B14F-4D97-AF65-F5344CB8AC3E}">
        <p14:creationId xmlns:p14="http://schemas.microsoft.com/office/powerpoint/2010/main" xmlns=""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822960" y="6419883"/>
            <a:ext cx="13807440" cy="2857"/>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30622" tIns="65311" rIns="130622" bIns="65311" anchor="t" compatLnSpc="1"/>
          <a:lstStyle/>
          <a:p>
            <a:endParaRPr kumimoji="0" lang="en-US"/>
          </a:p>
        </p:txBody>
      </p:sp>
      <p:sp>
        <p:nvSpPr>
          <p:cNvPr id="29" name="Title 28"/>
          <p:cNvSpPr>
            <a:spLocks noGrp="1"/>
          </p:cNvSpPr>
          <p:nvPr>
            <p:ph type="ctrTitle"/>
          </p:nvPr>
        </p:nvSpPr>
        <p:spPr>
          <a:xfrm>
            <a:off x="609600" y="5824094"/>
            <a:ext cx="13533120" cy="1466850"/>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609600" y="4663440"/>
            <a:ext cx="13533120" cy="1097280"/>
          </a:xfrm>
        </p:spPr>
        <p:txBody>
          <a:bodyPr anchor="b"/>
          <a:lstStyle>
            <a:lvl1pPr marL="0" indent="0" algn="l">
              <a:buNone/>
              <a:defRPr sz="3400">
                <a:solidFill>
                  <a:schemeClr val="tx2">
                    <a:shade val="75000"/>
                  </a:schemeClr>
                </a:solidFill>
              </a:defRPr>
            </a:lvl1pPr>
            <a:lvl2pPr marL="653110" indent="0" algn="ctr">
              <a:buNone/>
            </a:lvl2pPr>
            <a:lvl3pPr marL="1306220" indent="0" algn="ctr">
              <a:buNone/>
            </a:lvl3pPr>
            <a:lvl4pPr marL="1959331" indent="0" algn="ctr">
              <a:buNone/>
            </a:lvl4pPr>
            <a:lvl5pPr marL="2612441" indent="0" algn="ctr">
              <a:buNone/>
            </a:lvl5pPr>
            <a:lvl6pPr marL="3265551" indent="0" algn="ctr">
              <a:buNone/>
            </a:lvl6pPr>
            <a:lvl7pPr marL="3918661" indent="0" algn="ctr">
              <a:buNone/>
            </a:lvl7pPr>
            <a:lvl8pPr marL="4571771" indent="0" algn="ctr">
              <a:buNone/>
            </a:lvl8pPr>
            <a:lvl9pPr marL="5224882"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544213AF-26F6-41FA-8D85-E2C5388D6E58}" type="datetimeFigureOut">
              <a:rPr lang="en-US" smtClean="0"/>
              <a:pPr/>
              <a:t>9/6/2025</a:t>
            </a:fld>
            <a:endParaRPr lang="en-US" dirty="0">
              <a:solidFill>
                <a:srgbClr val="FFFFFF"/>
              </a:solidFill>
            </a:endParaRPr>
          </a:p>
        </p:txBody>
      </p:sp>
      <p:sp>
        <p:nvSpPr>
          <p:cNvPr id="2" name="Footer Placeholder 1"/>
          <p:cNvSpPr>
            <a:spLocks noGrp="1"/>
          </p:cNvSpPr>
          <p:nvPr>
            <p:ph type="ftr" sz="quarter" idx="11"/>
          </p:nvPr>
        </p:nvSpPr>
        <p:spPr/>
        <p:txBody>
          <a:bodyPr/>
          <a:lstStyle/>
          <a:p>
            <a:endParaRPr kumimoji="0" lang="en-US">
              <a:solidFill>
                <a:schemeClr val="accent1">
                  <a:tint val="20000"/>
                </a:schemeClr>
              </a:solidFill>
            </a:endParaRPr>
          </a:p>
        </p:txBody>
      </p:sp>
      <p:sp>
        <p:nvSpPr>
          <p:cNvPr id="15" name="Slide Number Placeholder 14"/>
          <p:cNvSpPr>
            <a:spLocks noGrp="1"/>
          </p:cNvSpPr>
          <p:nvPr>
            <p:ph type="sldNum" sz="quarter" idx="12"/>
          </p:nvPr>
        </p:nvSpPr>
        <p:spPr>
          <a:xfrm>
            <a:off x="13167360" y="7768742"/>
            <a:ext cx="1214323" cy="296266"/>
          </a:xfrm>
        </p:spPr>
        <p:txBody>
          <a:bodyPr/>
          <a:lstStyle/>
          <a:p>
            <a:fld id="{D5BBC35B-A44B-4119-B8DA-DE9E3DFADA20}" type="slidenum">
              <a:rPr kumimoji="0" lang="en-US" smtClean="0"/>
              <a:pPr/>
              <a:t>‹#›</a:t>
            </a:fld>
            <a:endParaRPr kumimoji="0" lang="en-US" dirty="0">
              <a:solidFill>
                <a:srgbClr val="FFFFFF"/>
              </a:solidFill>
            </a:endParaRPr>
          </a:p>
        </p:txBody>
      </p:sp>
    </p:spTree>
  </p:cSld>
  <p:clrMapOvr>
    <a:masterClrMapping/>
  </p:clrMapOvr>
  <p:transition>
    <p:wedge/>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44213AF-26F6-41FA-8D85-E2C5388D6E58}" type="datetimeFigureOut">
              <a:rPr lang="en-US" smtClean="0"/>
              <a:pPr/>
              <a:t>9/6/2025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transition>
    <p:wedg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72800" y="659132"/>
            <a:ext cx="2926080" cy="702183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731520" y="659132"/>
            <a:ext cx="9997440" cy="702183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44213AF-26F6-41FA-8D85-E2C5388D6E58}" type="datetimeFigureOut">
              <a:rPr lang="en-US" smtClean="0"/>
              <a:pPr/>
              <a:t>9/6/2025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transition>
    <p:wedge/>
  </p:transition>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cSld>
  <p:clrMapOvr>
    <a:masterClrMapping/>
  </p:clrMapOvr>
  <p:transition>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cSld>
  <p:clrMapOvr>
    <a:masterClrMapping/>
  </p:clrMapOvr>
  <p:transition>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cSld>
  <p:clrMapOvr>
    <a:masterClrMapping/>
  </p:clrMapOvr>
  <p:transition>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cSld>
  <p:clrMapOvr>
    <a:masterClrMapping/>
  </p:clrMapOvr>
  <p:transition>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cSld>
  <p:clrMapOvr>
    <a:masterClrMapping/>
  </p:clrMapOvr>
  <p:transition>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cSld>
  <p:clrMapOvr>
    <a:masterClrMapping/>
  </p:clrMapOvr>
  <p:transition>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544213AF-26F6-41FA-8D85-E2C5388D6E58}" type="datetimeFigureOut">
              <a:rPr lang="en-US" smtClean="0"/>
              <a:pPr/>
              <a:t>9/6/2025</a:t>
            </a:fld>
            <a:endParaRPr lang="en-US"/>
          </a:p>
        </p:txBody>
      </p:sp>
      <p:sp>
        <p:nvSpPr>
          <p:cNvPr id="19" name="Footer Placeholder 18"/>
          <p:cNvSpPr>
            <a:spLocks noGrp="1"/>
          </p:cNvSpPr>
          <p:nvPr>
            <p:ph type="ftr" sz="quarter" idx="11"/>
          </p:nvPr>
        </p:nvSpPr>
        <p:spPr>
          <a:xfrm>
            <a:off x="5730240" y="91441"/>
            <a:ext cx="4632960" cy="346710"/>
          </a:xfrm>
        </p:spPr>
        <p:txBody>
          <a:bodyPr/>
          <a:lstStyle/>
          <a:p>
            <a:endParaRPr kumimoji="0" lang="en-US"/>
          </a:p>
        </p:txBody>
      </p:sp>
      <p:sp>
        <p:nvSpPr>
          <p:cNvPr id="16" name="Slide Number Placeholder 15"/>
          <p:cNvSpPr>
            <a:spLocks noGrp="1"/>
          </p:cNvSpPr>
          <p:nvPr>
            <p:ph type="sldNum" sz="quarter" idx="12"/>
          </p:nvPr>
        </p:nvSpPr>
        <p:spPr>
          <a:xfrm>
            <a:off x="13167360" y="7768742"/>
            <a:ext cx="1214323" cy="296266"/>
          </a:xfrm>
        </p:spPr>
        <p:txBody>
          <a:bodyPr/>
          <a:lstStyle/>
          <a:p>
            <a:fld id="{D5BBC35B-A44B-4119-B8DA-DE9E3DFADA20}" type="slidenum">
              <a:rPr kumimoji="0" lang="en-US" smtClean="0"/>
              <a:pPr/>
              <a:t>‹#›</a:t>
            </a:fld>
            <a:endParaRPr kumimoji="0" lang="en-US"/>
          </a:p>
        </p:txBody>
      </p:sp>
    </p:spTree>
  </p:cSld>
  <p:clrMapOvr>
    <a:masterClrMapping/>
  </p:clrMapOvr>
  <p:transition>
    <p:wedge/>
  </p:transition>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822960" y="4133883"/>
            <a:ext cx="13807440" cy="2857"/>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30622" tIns="65311" rIns="130622" bIns="65311" anchor="t" compatLnSpc="1"/>
          <a:lstStyle/>
          <a:p>
            <a:endParaRPr kumimoji="0" lang="en-US"/>
          </a:p>
        </p:txBody>
      </p:sp>
      <p:sp>
        <p:nvSpPr>
          <p:cNvPr id="6" name="Text Placeholder 5"/>
          <p:cNvSpPr>
            <a:spLocks noGrp="1"/>
          </p:cNvSpPr>
          <p:nvPr>
            <p:ph type="body" idx="1"/>
          </p:nvPr>
        </p:nvSpPr>
        <p:spPr>
          <a:xfrm>
            <a:off x="609600" y="2011680"/>
            <a:ext cx="13533120" cy="1463040"/>
          </a:xfrm>
        </p:spPr>
        <p:txBody>
          <a:bodyPr anchor="b"/>
          <a:lstStyle>
            <a:lvl1pPr marL="0" indent="0" algn="r">
              <a:buNone/>
              <a:defRPr sz="2900">
                <a:solidFill>
                  <a:schemeClr val="tx2">
                    <a:shade val="75000"/>
                  </a:schemeClr>
                </a:solidFill>
              </a:defRPr>
            </a:lvl1pPr>
            <a:lvl2pPr>
              <a:buNone/>
              <a:defRPr sz="2600">
                <a:solidFill>
                  <a:schemeClr val="tx1">
                    <a:tint val="75000"/>
                  </a:schemeClr>
                </a:solidFill>
              </a:defRPr>
            </a:lvl2pPr>
            <a:lvl3pPr>
              <a:buNone/>
              <a:defRPr sz="2300">
                <a:solidFill>
                  <a:schemeClr val="tx1">
                    <a:tint val="75000"/>
                  </a:schemeClr>
                </a:solidFill>
              </a:defRPr>
            </a:lvl3pPr>
            <a:lvl4pPr>
              <a:buNone/>
              <a:defRPr sz="2000">
                <a:solidFill>
                  <a:schemeClr val="tx1">
                    <a:tint val="75000"/>
                  </a:schemeClr>
                </a:solidFill>
              </a:defRPr>
            </a:lvl4pPr>
            <a:lvl5pPr>
              <a:buNone/>
              <a:defRPr sz="20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544213AF-26F6-41FA-8D85-E2C5388D6E58}" type="datetimeFigureOut">
              <a:rPr lang="en-US" smtClean="0"/>
              <a:pPr/>
              <a:t>9/6/2025</a:t>
            </a:fld>
            <a:endParaRPr lang="en-US"/>
          </a:p>
        </p:txBody>
      </p:sp>
      <p:sp>
        <p:nvSpPr>
          <p:cNvPr id="11" name="Footer Placeholder 10"/>
          <p:cNvSpPr>
            <a:spLocks noGrp="1"/>
          </p:cNvSpPr>
          <p:nvPr>
            <p:ph type="ftr" sz="quarter" idx="11"/>
          </p:nvPr>
        </p:nvSpPr>
        <p:spPr/>
        <p:txBody>
          <a:bodyPr/>
          <a:lstStyle/>
          <a:p>
            <a:endParaRPr kumimoji="0" lang="en-US"/>
          </a:p>
        </p:txBody>
      </p:sp>
      <p:sp>
        <p:nvSpPr>
          <p:cNvPr id="16" name="Slide Number Placeholder 15"/>
          <p:cNvSpPr>
            <a:spLocks noGrp="1"/>
          </p:cNvSpPr>
          <p:nvPr>
            <p:ph type="sldNum" sz="quarter" idx="12"/>
          </p:nvPr>
        </p:nvSpPr>
        <p:spPr/>
        <p:txBody>
          <a:bodyPr/>
          <a:lstStyle/>
          <a:p>
            <a:fld id="{D5BBC35B-A44B-4119-B8DA-DE9E3DFADA20}" type="slidenum">
              <a:rPr kumimoji="0" lang="en-US" smtClean="0"/>
              <a:pPr/>
              <a:t>‹#›</a:t>
            </a:fld>
            <a:endParaRPr kumimoji="0" lang="en-US"/>
          </a:p>
        </p:txBody>
      </p:sp>
      <p:sp>
        <p:nvSpPr>
          <p:cNvPr id="8" name="Title 7"/>
          <p:cNvSpPr>
            <a:spLocks noGrp="1"/>
          </p:cNvSpPr>
          <p:nvPr>
            <p:ph type="title"/>
          </p:nvPr>
        </p:nvSpPr>
        <p:spPr>
          <a:xfrm>
            <a:off x="288760" y="3536503"/>
            <a:ext cx="13898880" cy="1421790"/>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wedg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82803" y="548640"/>
            <a:ext cx="13898880" cy="100949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487680" y="1920240"/>
            <a:ext cx="6705600" cy="5669280"/>
          </a:xfrm>
        </p:spPr>
        <p:txBody>
          <a:bodyPr/>
          <a:lstStyle>
            <a:lvl1pPr>
              <a:defRPr sz="4000"/>
            </a:lvl1pPr>
            <a:lvl2pPr>
              <a:defRPr sz="3400"/>
            </a:lvl2pPr>
            <a:lvl3pPr>
              <a:defRPr sz="2900"/>
            </a:lvl3pPr>
            <a:lvl4pPr>
              <a:defRPr sz="2600"/>
            </a:lvl4pPr>
            <a:lvl5pPr>
              <a:defRPr sz="2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7437120" y="1920240"/>
            <a:ext cx="6949440" cy="5669280"/>
          </a:xfrm>
        </p:spPr>
        <p:txBody>
          <a:bodyPr/>
          <a:lstStyle>
            <a:lvl1pPr>
              <a:defRPr sz="4000"/>
            </a:lvl1pPr>
            <a:lvl2pPr>
              <a:defRPr sz="3400"/>
            </a:lvl2pPr>
            <a:lvl3pPr>
              <a:defRPr sz="2900"/>
            </a:lvl3pPr>
            <a:lvl4pPr>
              <a:defRPr sz="2600"/>
            </a:lvl4pPr>
            <a:lvl5pPr>
              <a:defRPr sz="2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544213AF-26F6-41FA-8D85-E2C5388D6E58}" type="datetimeFigureOut">
              <a:rPr lang="en-US" smtClean="0"/>
              <a:pPr/>
              <a:t>9/6/2025</a:t>
            </a:fld>
            <a:endParaRPr lang="en-US"/>
          </a:p>
        </p:txBody>
      </p:sp>
      <p:sp>
        <p:nvSpPr>
          <p:cNvPr id="10" name="Footer Placeholder 9"/>
          <p:cNvSpPr>
            <a:spLocks noGrp="1"/>
          </p:cNvSpPr>
          <p:nvPr>
            <p:ph type="ftr" sz="quarter" idx="11"/>
          </p:nvPr>
        </p:nvSpPr>
        <p:spPr/>
        <p:txBody>
          <a:bodyPr/>
          <a:lstStyle/>
          <a:p>
            <a:endParaRPr kumimoji="0" lang="en-US"/>
          </a:p>
        </p:txBody>
      </p:sp>
      <p:sp>
        <p:nvSpPr>
          <p:cNvPr id="31" name="Slide Number Placeholder 30"/>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transition>
    <p:wedge/>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87680" y="6492240"/>
            <a:ext cx="13776960" cy="105918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450310" y="800100"/>
            <a:ext cx="6864890" cy="767714"/>
          </a:xfrm>
        </p:spPr>
        <p:txBody>
          <a:bodyPr anchor="ctr"/>
          <a:lstStyle>
            <a:lvl1pPr marL="0" indent="0">
              <a:buNone/>
              <a:defRPr sz="2600" b="0" cap="all" baseline="0">
                <a:solidFill>
                  <a:schemeClr val="accent1">
                    <a:shade val="50000"/>
                  </a:schemeClr>
                </a:solidFill>
                <a:latin typeface="+mj-lt"/>
                <a:ea typeface="+mj-ea"/>
                <a:cs typeface="+mj-cs"/>
              </a:defRPr>
            </a:lvl1pPr>
            <a:lvl2pPr>
              <a:buNone/>
              <a:defRPr sz="2900" b="1"/>
            </a:lvl2pPr>
            <a:lvl3pPr>
              <a:buNone/>
              <a:defRPr sz="2600" b="1"/>
            </a:lvl3pPr>
            <a:lvl4pPr>
              <a:buNone/>
              <a:defRPr sz="2300" b="1"/>
            </a:lvl4pPr>
            <a:lvl5pPr>
              <a:buNone/>
              <a:defRPr sz="23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7432041" y="800100"/>
            <a:ext cx="6867586" cy="767714"/>
          </a:xfrm>
        </p:spPr>
        <p:txBody>
          <a:bodyPr anchor="ctr"/>
          <a:lstStyle>
            <a:lvl1pPr marL="0" indent="0">
              <a:buNone/>
              <a:defRPr sz="2600" b="0" cap="all" baseline="0">
                <a:solidFill>
                  <a:schemeClr val="accent1">
                    <a:shade val="50000"/>
                  </a:schemeClr>
                </a:solidFill>
                <a:latin typeface="+mj-lt"/>
                <a:ea typeface="+mj-ea"/>
                <a:cs typeface="+mj-cs"/>
              </a:defRPr>
            </a:lvl1pPr>
            <a:lvl2pPr>
              <a:buNone/>
              <a:defRPr sz="2900" b="1"/>
            </a:lvl2pPr>
            <a:lvl3pPr>
              <a:buNone/>
              <a:defRPr sz="2600" b="1"/>
            </a:lvl3pPr>
            <a:lvl4pPr>
              <a:buNone/>
              <a:defRPr sz="2300" b="1"/>
            </a:lvl4pPr>
            <a:lvl5pPr>
              <a:buNone/>
              <a:defRPr sz="23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450310" y="1579245"/>
            <a:ext cx="6864890" cy="4730116"/>
          </a:xfrm>
        </p:spPr>
        <p:txBody>
          <a:bodyPr/>
          <a:lstStyle>
            <a:lvl1pPr>
              <a:defRPr sz="3400"/>
            </a:lvl1pPr>
            <a:lvl2pPr>
              <a:defRPr sz="2900"/>
            </a:lvl2pPr>
            <a:lvl3pPr>
              <a:defRPr sz="2600"/>
            </a:lvl3pPr>
            <a:lvl4pPr>
              <a:defRPr sz="2300"/>
            </a:lvl4pPr>
            <a:lvl5pPr>
              <a:defRPr sz="23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7437968" y="1579245"/>
            <a:ext cx="6861658" cy="4730116"/>
          </a:xfrm>
        </p:spPr>
        <p:txBody>
          <a:bodyPr/>
          <a:lstStyle>
            <a:lvl1pPr>
              <a:defRPr sz="3400"/>
            </a:lvl1pPr>
            <a:lvl2pPr>
              <a:defRPr sz="2900"/>
            </a:lvl2pPr>
            <a:lvl3pPr>
              <a:defRPr sz="2600"/>
            </a:lvl3pPr>
            <a:lvl4pPr>
              <a:defRPr sz="2300"/>
            </a:lvl4pPr>
            <a:lvl5pPr>
              <a:defRPr sz="23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544213AF-26F6-41FA-8D85-E2C5388D6E58}" type="datetimeFigureOut">
              <a:rPr lang="en-US" smtClean="0"/>
              <a:pPr/>
              <a:t>9/6/2025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a:xfrm>
            <a:off x="13167360" y="7772400"/>
            <a:ext cx="1219200" cy="296266"/>
          </a:xfrm>
        </p:spPr>
        <p:txBody>
          <a:bodyPr/>
          <a:lstStyle/>
          <a:p>
            <a:fld id="{D5BBC35B-A44B-4119-B8DA-DE9E3DFADA20}" type="slidenum">
              <a:rPr kumimoji="0" lang="en-US" smtClean="0"/>
              <a:pPr/>
              <a:t>‹#›</a:t>
            </a:fld>
            <a:endParaRPr kumimoji="0" lang="en-US"/>
          </a:p>
        </p:txBody>
      </p:sp>
      <p:sp>
        <p:nvSpPr>
          <p:cNvPr id="11" name="Straight Connector 10"/>
          <p:cNvSpPr>
            <a:spLocks noChangeShapeType="1"/>
          </p:cNvSpPr>
          <p:nvPr/>
        </p:nvSpPr>
        <p:spPr bwMode="auto">
          <a:xfrm>
            <a:off x="822960" y="7223761"/>
            <a:ext cx="13807440" cy="2857"/>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30622" tIns="65311" rIns="130622" bIns="65311" anchor="t" compatLnSpc="1"/>
          <a:lstStyle/>
          <a:p>
            <a:endParaRPr kumimoji="0" lang="en-US"/>
          </a:p>
        </p:txBody>
      </p:sp>
    </p:spTree>
  </p:cSld>
  <p:clrMapOvr>
    <a:masterClrMapping/>
  </p:clrMapOvr>
  <p:transition>
    <p:wedge/>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82803" y="548640"/>
            <a:ext cx="13898880" cy="100949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544213AF-26F6-41FA-8D85-E2C5388D6E58}" type="datetimeFigureOut">
              <a:rPr lang="en-US" smtClean="0"/>
              <a:pPr/>
              <a:t>9/6/2025</a:t>
            </a:fld>
            <a:endParaRPr lang="en-US"/>
          </a:p>
        </p:txBody>
      </p:sp>
      <p:sp>
        <p:nvSpPr>
          <p:cNvPr id="21" name="Footer Placeholder 20"/>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transition>
    <p:wedge/>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44213AF-26F6-41FA-8D85-E2C5388D6E58}" type="datetimeFigureOut">
              <a:rPr lang="en-US" smtClean="0"/>
              <a:pPr/>
              <a:t>9/6/2025</a:t>
            </a:fld>
            <a:endParaRPr lang="en-US"/>
          </a:p>
        </p:txBody>
      </p:sp>
      <p:sp>
        <p:nvSpPr>
          <p:cNvPr id="24" name="Footer Placeholder 23"/>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transition>
    <p:wedge/>
  </p:transition>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822960" y="7018941"/>
            <a:ext cx="13807440" cy="2857"/>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30622" tIns="65311" rIns="130622" bIns="65311" anchor="t" compatLnSpc="1"/>
          <a:lstStyle/>
          <a:p>
            <a:endParaRPr kumimoji="0" lang="en-US"/>
          </a:p>
        </p:txBody>
      </p:sp>
      <p:sp>
        <p:nvSpPr>
          <p:cNvPr id="12" name="Title 11"/>
          <p:cNvSpPr>
            <a:spLocks noGrp="1"/>
          </p:cNvSpPr>
          <p:nvPr>
            <p:ph type="title"/>
          </p:nvPr>
        </p:nvSpPr>
        <p:spPr>
          <a:xfrm>
            <a:off x="731520" y="6583680"/>
            <a:ext cx="13533120" cy="624840"/>
          </a:xfrm>
        </p:spPr>
        <p:txBody>
          <a:bodyPr anchor="ctr"/>
          <a:lstStyle>
            <a:lvl1pPr algn="l">
              <a:buNone/>
              <a:defRPr sz="29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731521" y="731520"/>
            <a:ext cx="4813301" cy="5760720"/>
          </a:xfrm>
        </p:spPr>
        <p:txBody>
          <a:bodyPr/>
          <a:lstStyle>
            <a:lvl1pPr marL="0" indent="0">
              <a:buNone/>
              <a:defRPr sz="2000"/>
            </a:lvl1pPr>
            <a:lvl2pPr>
              <a:buNone/>
              <a:defRPr sz="1700"/>
            </a:lvl2pPr>
            <a:lvl3pPr>
              <a:buNone/>
              <a:defRPr sz="1400"/>
            </a:lvl3pPr>
            <a:lvl4pPr>
              <a:buNone/>
              <a:defRPr sz="1300"/>
            </a:lvl4pPr>
            <a:lvl5pPr>
              <a:buNone/>
              <a:defRPr sz="13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5720080" y="731520"/>
            <a:ext cx="8544560" cy="5760720"/>
          </a:xfrm>
        </p:spPr>
        <p:txBody>
          <a:bodyPr/>
          <a:lstStyle>
            <a:lvl1pPr>
              <a:defRPr sz="4600"/>
            </a:lvl1pPr>
            <a:lvl2pPr>
              <a:defRPr sz="4000"/>
            </a:lvl2pPr>
            <a:lvl3pPr>
              <a:defRPr sz="3400"/>
            </a:lvl3pPr>
            <a:lvl4pPr>
              <a:defRPr sz="2900"/>
            </a:lvl4pPr>
            <a:lvl5pPr>
              <a:defRPr sz="29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544213AF-26F6-41FA-8D85-E2C5388D6E58}" type="datetimeFigureOut">
              <a:rPr lang="en-US" smtClean="0"/>
              <a:pPr/>
              <a:t>9/6/2025</a:t>
            </a:fld>
            <a:endParaRPr lang="en-US"/>
          </a:p>
        </p:txBody>
      </p:sp>
      <p:sp>
        <p:nvSpPr>
          <p:cNvPr id="29" name="Footer Placeholder 28"/>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transition>
    <p:wedge/>
  </p:transition>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5608320" y="739961"/>
            <a:ext cx="8046720" cy="438912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46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544213AF-26F6-41FA-8D85-E2C5388D6E58}" type="datetimeFigureOut">
              <a:rPr lang="en-US" smtClean="0"/>
              <a:pPr/>
              <a:t>9/6/2025</a:t>
            </a:fld>
            <a:endParaRPr lang="en-US">
              <a:solidFill>
                <a:schemeClr val="tx1"/>
              </a:solidFill>
            </a:endParaRPr>
          </a:p>
        </p:txBody>
      </p:sp>
      <p:sp>
        <p:nvSpPr>
          <p:cNvPr id="5" name="Footer Placeholder 4"/>
          <p:cNvSpPr>
            <a:spLocks noGrp="1"/>
          </p:cNvSpPr>
          <p:nvPr>
            <p:ph type="ftr" sz="quarter" idx="11"/>
          </p:nvPr>
        </p:nvSpPr>
        <p:spPr/>
        <p:txBody>
          <a:bodyPr/>
          <a:lstStyle/>
          <a:p>
            <a:endParaRPr kumimoji="0" lang="en-US">
              <a:solidFill>
                <a:schemeClr val="tx1"/>
              </a:solidFill>
            </a:endParaRPr>
          </a:p>
        </p:txBody>
      </p:sp>
      <p:sp>
        <p:nvSpPr>
          <p:cNvPr id="31" name="Slide Number Placeholder 30"/>
          <p:cNvSpPr>
            <a:spLocks noGrp="1"/>
          </p:cNvSpPr>
          <p:nvPr>
            <p:ph type="sldNum" sz="quarter" idx="12"/>
          </p:nvPr>
        </p:nvSpPr>
        <p:spPr/>
        <p:txBody>
          <a:bodyPr/>
          <a:lstStyle/>
          <a:p>
            <a:fld id="{D5BBC35B-A44B-4119-B8DA-DE9E3DFADA20}" type="slidenum">
              <a:rPr kumimoji="0" lang="en-US" smtClean="0"/>
              <a:pPr/>
              <a:t>‹#›</a:t>
            </a:fld>
            <a:endParaRPr kumimoji="0" lang="en-US">
              <a:solidFill>
                <a:schemeClr val="tx1"/>
              </a:solidFill>
            </a:endParaRPr>
          </a:p>
        </p:txBody>
      </p:sp>
      <p:sp>
        <p:nvSpPr>
          <p:cNvPr id="17" name="Title 16"/>
          <p:cNvSpPr>
            <a:spLocks noGrp="1"/>
          </p:cNvSpPr>
          <p:nvPr>
            <p:ph type="title"/>
          </p:nvPr>
        </p:nvSpPr>
        <p:spPr>
          <a:xfrm>
            <a:off x="609600" y="5992512"/>
            <a:ext cx="9387840" cy="626746"/>
          </a:xfrm>
        </p:spPr>
        <p:txBody>
          <a:bodyPr anchor="ctr"/>
          <a:lstStyle>
            <a:lvl1pPr algn="l">
              <a:buNone/>
              <a:defRPr sz="29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609600" y="6639862"/>
            <a:ext cx="9387840" cy="922020"/>
          </a:xfrm>
        </p:spPr>
        <p:txBody>
          <a:bodyPr lIns="156746" tIns="0"/>
          <a:lstStyle>
            <a:lvl1pPr marL="0" indent="0">
              <a:buNone/>
              <a:defRPr sz="2000"/>
            </a:lvl1pPr>
            <a:lvl2pPr>
              <a:defRPr sz="1700"/>
            </a:lvl2pPr>
            <a:lvl3pPr>
              <a:defRPr sz="1400"/>
            </a:lvl3pPr>
            <a:lvl4pPr>
              <a:defRPr sz="1300"/>
            </a:lvl4pPr>
            <a:lvl5pPr>
              <a:defRPr sz="1300"/>
            </a:lvl5pPr>
          </a:lstStyle>
          <a:p>
            <a:pPr lvl="0" eaLnBrk="1" latinLnBrk="0" hangingPunct="1"/>
            <a:r>
              <a:rPr kumimoji="0" lang="en-US" smtClean="0"/>
              <a:t>Click to edit Master text styles</a:t>
            </a:r>
          </a:p>
        </p:txBody>
      </p:sp>
    </p:spTree>
  </p:cSld>
  <p:clrMapOvr>
    <a:masterClrMapping/>
  </p:clrMapOvr>
  <p:transition>
    <p:wedge/>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822960" y="1261078"/>
            <a:ext cx="13807440" cy="2857"/>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30622" tIns="65311" rIns="130622" bIns="65311" anchor="t" compatLnSpc="1"/>
          <a:lstStyle/>
          <a:p>
            <a:endParaRPr kumimoji="0" lang="en-US"/>
          </a:p>
        </p:txBody>
      </p:sp>
      <p:sp>
        <p:nvSpPr>
          <p:cNvPr id="8" name="Text Placeholder 7"/>
          <p:cNvSpPr>
            <a:spLocks noGrp="1"/>
          </p:cNvSpPr>
          <p:nvPr>
            <p:ph type="body" idx="1"/>
          </p:nvPr>
        </p:nvSpPr>
        <p:spPr>
          <a:xfrm>
            <a:off x="487680" y="1864995"/>
            <a:ext cx="13898880" cy="5431156"/>
          </a:xfrm>
          <a:prstGeom prst="rect">
            <a:avLst/>
          </a:prstGeom>
        </p:spPr>
        <p:txBody>
          <a:bodyPr vert="horz" lIns="130622" tIns="65311" rIns="130622" bIns="65311">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10363200" y="91441"/>
            <a:ext cx="4023360" cy="346710"/>
          </a:xfrm>
          <a:prstGeom prst="rect">
            <a:avLst/>
          </a:prstGeom>
        </p:spPr>
        <p:txBody>
          <a:bodyPr vert="horz" lIns="130622" tIns="65311" rIns="130622" bIns="65311"/>
          <a:lstStyle>
            <a:lvl1pPr algn="l" eaLnBrk="1" latinLnBrk="0" hangingPunct="1">
              <a:defRPr kumimoji="0" sz="1700">
                <a:solidFill>
                  <a:schemeClr val="accent1">
                    <a:shade val="75000"/>
                  </a:schemeClr>
                </a:solidFill>
              </a:defRPr>
            </a:lvl1pPr>
          </a:lstStyle>
          <a:p>
            <a:fld id="{544213AF-26F6-41FA-8D85-E2C5388D6E58}" type="datetimeFigureOut">
              <a:rPr lang="en-US" smtClean="0"/>
              <a:pPr/>
              <a:t>9/6/2025</a:t>
            </a:fld>
            <a:endParaRPr lang="en-US" sz="1400" dirty="0">
              <a:solidFill>
                <a:schemeClr val="tx1"/>
              </a:solidFill>
            </a:endParaRPr>
          </a:p>
        </p:txBody>
      </p:sp>
      <p:sp>
        <p:nvSpPr>
          <p:cNvPr id="28" name="Footer Placeholder 27"/>
          <p:cNvSpPr>
            <a:spLocks noGrp="1"/>
          </p:cNvSpPr>
          <p:nvPr>
            <p:ph type="ftr" sz="quarter" idx="3"/>
          </p:nvPr>
        </p:nvSpPr>
        <p:spPr>
          <a:xfrm>
            <a:off x="4998720" y="91441"/>
            <a:ext cx="5364480" cy="346710"/>
          </a:xfrm>
          <a:prstGeom prst="rect">
            <a:avLst/>
          </a:prstGeom>
        </p:spPr>
        <p:txBody>
          <a:bodyPr vert="horz" lIns="130622" tIns="65311" rIns="130622" bIns="65311"/>
          <a:lstStyle>
            <a:lvl1pPr algn="r" eaLnBrk="1" latinLnBrk="0" hangingPunct="1">
              <a:defRPr kumimoji="0" sz="1700">
                <a:solidFill>
                  <a:schemeClr val="accent1">
                    <a:shade val="75000"/>
                  </a:schemeClr>
                </a:solidFill>
              </a:defRPr>
            </a:lvl1pPr>
          </a:lstStyle>
          <a:p>
            <a:pPr algn="r" eaLnBrk="1" latinLnBrk="0" hangingPunct="1"/>
            <a:endParaRPr kumimoji="0" lang="en-US" sz="1400" dirty="0">
              <a:solidFill>
                <a:schemeClr val="tx1"/>
              </a:solidFill>
            </a:endParaRPr>
          </a:p>
        </p:txBody>
      </p:sp>
      <p:sp>
        <p:nvSpPr>
          <p:cNvPr id="5" name="Slide Number Placeholder 4"/>
          <p:cNvSpPr>
            <a:spLocks noGrp="1"/>
          </p:cNvSpPr>
          <p:nvPr>
            <p:ph type="sldNum" sz="quarter" idx="4"/>
          </p:nvPr>
        </p:nvSpPr>
        <p:spPr>
          <a:xfrm>
            <a:off x="13167360" y="7772401"/>
            <a:ext cx="1219200" cy="293370"/>
          </a:xfrm>
          <a:prstGeom prst="rect">
            <a:avLst/>
          </a:prstGeom>
        </p:spPr>
        <p:txBody>
          <a:bodyPr vert="horz" lIns="130622" tIns="65311" rIns="130622" bIns="65311"/>
          <a:lstStyle>
            <a:lvl1pPr algn="r" eaLnBrk="1" latinLnBrk="0" hangingPunct="1">
              <a:defRPr kumimoji="0" sz="1700">
                <a:solidFill>
                  <a:schemeClr val="accent1">
                    <a:shade val="75000"/>
                  </a:schemeClr>
                </a:solidFill>
              </a:defRPr>
            </a:lvl1pPr>
          </a:lstStyle>
          <a:p>
            <a:fld id="{D5BBC35B-A44B-4119-B8DA-DE9E3DFADA20}" type="slidenum">
              <a:rPr kumimoji="0" lang="en-US" smtClean="0"/>
              <a:pPr/>
              <a:t>‹#›</a:t>
            </a:fld>
            <a:endParaRPr kumimoji="0" lang="en-US" sz="1400" b="0">
              <a:solidFill>
                <a:schemeClr val="tx1"/>
              </a:solidFill>
            </a:endParaRPr>
          </a:p>
        </p:txBody>
      </p:sp>
      <p:sp>
        <p:nvSpPr>
          <p:cNvPr id="10" name="Title Placeholder 9"/>
          <p:cNvSpPr>
            <a:spLocks noGrp="1"/>
          </p:cNvSpPr>
          <p:nvPr>
            <p:ph type="title"/>
          </p:nvPr>
        </p:nvSpPr>
        <p:spPr>
          <a:xfrm>
            <a:off x="487680" y="548640"/>
            <a:ext cx="13898880" cy="1005840"/>
          </a:xfrm>
          <a:prstGeom prst="rect">
            <a:avLst/>
          </a:prstGeom>
        </p:spPr>
        <p:txBody>
          <a:bodyPr vert="horz" lIns="130622" tIns="65311" rIns="130622" bIns="65311"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822960" y="1261078"/>
            <a:ext cx="13807440" cy="2857"/>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30622" tIns="65311" rIns="130622" bIns="65311" anchor="t" compatLnSpc="1"/>
          <a:lstStyle/>
          <a:p>
            <a:endParaRPr kumimoji="0" lang="en-US"/>
          </a:p>
        </p:txBody>
      </p:sp>
      <p:sp>
        <p:nvSpPr>
          <p:cNvPr id="12" name="Straight Connector 11"/>
          <p:cNvSpPr>
            <a:spLocks noChangeShapeType="1"/>
          </p:cNvSpPr>
          <p:nvPr/>
        </p:nvSpPr>
        <p:spPr bwMode="auto">
          <a:xfrm>
            <a:off x="822960" y="1269584"/>
            <a:ext cx="13807440" cy="2857"/>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30622" tIns="65311" rIns="130622" bIns="65311"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3" r:id="rId4"/>
    <p:sldLayoutId id="2147484664" r:id="rId5"/>
    <p:sldLayoutId id="2147484665" r:id="rId6"/>
    <p:sldLayoutId id="2147484666" r:id="rId7"/>
    <p:sldLayoutId id="2147484667" r:id="rId8"/>
    <p:sldLayoutId id="2147484668" r:id="rId9"/>
    <p:sldLayoutId id="2147484669" r:id="rId10"/>
    <p:sldLayoutId id="2147484670" r:id="rId11"/>
    <p:sldLayoutId id="2147484671" r:id="rId12"/>
    <p:sldLayoutId id="2147484672" r:id="rId13"/>
    <p:sldLayoutId id="2147484673" r:id="rId14"/>
    <p:sldLayoutId id="2147484674" r:id="rId15"/>
    <p:sldLayoutId id="2147484675" r:id="rId16"/>
    <p:sldLayoutId id="2147484676" r:id="rId17"/>
    <p:sldLayoutId id="2147484677" r:id="rId18"/>
    <p:sldLayoutId id="2147484678" r:id="rId19"/>
    <p:sldLayoutId id="2147484679" r:id="rId20"/>
  </p:sldLayoutIdLst>
  <p:transition>
    <p:wedge/>
  </p:transition>
  <p:hf sldNum="0" hdr="0" ftr="0" dt="0"/>
  <p:txStyles>
    <p:titleStyle>
      <a:lvl1pPr algn="l" rtl="0" eaLnBrk="1" latinLnBrk="0" hangingPunct="1">
        <a:spcBef>
          <a:spcPct val="0"/>
        </a:spcBef>
        <a:buNone/>
        <a:defRPr kumimoji="0" sz="51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489833" indent="-489833" algn="l" rtl="0" eaLnBrk="1" latinLnBrk="0" hangingPunct="1">
        <a:spcBef>
          <a:spcPct val="20000"/>
        </a:spcBef>
        <a:buClr>
          <a:schemeClr val="accent1"/>
        </a:buClr>
        <a:buSzPct val="70000"/>
        <a:buFont typeface="Wingdings 2"/>
        <a:buChar char=""/>
        <a:defRPr kumimoji="0" sz="4600" kern="1200">
          <a:solidFill>
            <a:schemeClr val="tx2"/>
          </a:solidFill>
          <a:latin typeface="+mn-lt"/>
          <a:ea typeface="+mn-ea"/>
          <a:cs typeface="+mn-cs"/>
        </a:defRPr>
      </a:lvl1pPr>
      <a:lvl2pPr marL="1061304" indent="-408194" algn="l" rtl="0" eaLnBrk="1" latinLnBrk="0" hangingPunct="1">
        <a:spcBef>
          <a:spcPct val="20000"/>
        </a:spcBef>
        <a:buClr>
          <a:schemeClr val="accent1"/>
        </a:buClr>
        <a:buSzPct val="70000"/>
        <a:buFont typeface="Wingdings 2"/>
        <a:buChar char=""/>
        <a:defRPr kumimoji="0" sz="4000" kern="1200">
          <a:solidFill>
            <a:schemeClr val="tx2"/>
          </a:solidFill>
          <a:latin typeface="+mn-lt"/>
          <a:ea typeface="+mn-ea"/>
          <a:cs typeface="+mn-cs"/>
        </a:defRPr>
      </a:lvl2pPr>
      <a:lvl3pPr marL="1632776" indent="-326555" algn="l" rtl="0" eaLnBrk="1" latinLnBrk="0" hangingPunct="1">
        <a:spcBef>
          <a:spcPct val="20000"/>
        </a:spcBef>
        <a:buClr>
          <a:schemeClr val="accent1"/>
        </a:buClr>
        <a:buSzPct val="70000"/>
        <a:buFont typeface="Wingdings 2"/>
        <a:buChar char=""/>
        <a:defRPr kumimoji="0" sz="3400" kern="1200">
          <a:solidFill>
            <a:schemeClr val="tx2"/>
          </a:solidFill>
          <a:latin typeface="+mn-lt"/>
          <a:ea typeface="+mn-ea"/>
          <a:cs typeface="+mn-cs"/>
        </a:defRPr>
      </a:lvl3pPr>
      <a:lvl4pPr marL="2285886" indent="-326555" algn="l" rtl="0" eaLnBrk="1" latinLnBrk="0" hangingPunct="1">
        <a:spcBef>
          <a:spcPct val="20000"/>
        </a:spcBef>
        <a:buClr>
          <a:schemeClr val="accent1"/>
        </a:buClr>
        <a:buSzPct val="70000"/>
        <a:buFont typeface="Wingdings 2"/>
        <a:buChar char=""/>
        <a:defRPr kumimoji="0" sz="2900" kern="1200">
          <a:solidFill>
            <a:schemeClr val="tx2"/>
          </a:solidFill>
          <a:latin typeface="+mn-lt"/>
          <a:ea typeface="+mn-ea"/>
          <a:cs typeface="+mn-cs"/>
        </a:defRPr>
      </a:lvl4pPr>
      <a:lvl5pPr marL="2938996" indent="-326555" algn="l" rtl="0" eaLnBrk="1" latinLnBrk="0" hangingPunct="1">
        <a:spcBef>
          <a:spcPct val="20000"/>
        </a:spcBef>
        <a:buClr>
          <a:schemeClr val="accent1"/>
        </a:buClr>
        <a:buSzPct val="60000"/>
        <a:buFont typeface="Wingdings 2"/>
        <a:buChar char=""/>
        <a:defRPr kumimoji="0" sz="2600" kern="1200">
          <a:solidFill>
            <a:schemeClr val="tx2"/>
          </a:solidFill>
          <a:latin typeface="+mn-lt"/>
          <a:ea typeface="+mn-ea"/>
          <a:cs typeface="+mn-cs"/>
        </a:defRPr>
      </a:lvl5pPr>
      <a:lvl6pPr marL="3592106" indent="-326555" algn="l" rtl="0" eaLnBrk="1" latinLnBrk="0" hangingPunct="1">
        <a:spcBef>
          <a:spcPct val="20000"/>
        </a:spcBef>
        <a:buClr>
          <a:schemeClr val="accent1"/>
        </a:buClr>
        <a:buSzPct val="60000"/>
        <a:buFont typeface="Wingdings 2"/>
        <a:buChar char=""/>
        <a:defRPr kumimoji="0" sz="2600" kern="1200">
          <a:solidFill>
            <a:schemeClr val="tx2"/>
          </a:solidFill>
          <a:latin typeface="+mn-lt"/>
          <a:ea typeface="+mn-ea"/>
          <a:cs typeface="+mn-cs"/>
        </a:defRPr>
      </a:lvl6pPr>
      <a:lvl7pPr marL="4245216" indent="-326555" algn="l" rtl="0" eaLnBrk="1" latinLnBrk="0" hangingPunct="1">
        <a:spcBef>
          <a:spcPct val="20000"/>
        </a:spcBef>
        <a:buClr>
          <a:schemeClr val="accent1"/>
        </a:buClr>
        <a:buSzPct val="60000"/>
        <a:buFont typeface="Wingdings 2"/>
        <a:buChar char=""/>
        <a:defRPr kumimoji="0" sz="2300" kern="1200">
          <a:solidFill>
            <a:schemeClr val="tx2"/>
          </a:solidFill>
          <a:latin typeface="+mn-lt"/>
          <a:ea typeface="+mn-ea"/>
          <a:cs typeface="+mn-cs"/>
        </a:defRPr>
      </a:lvl7pPr>
      <a:lvl8pPr marL="4898327" indent="-326555" algn="l" rtl="0" eaLnBrk="1" latinLnBrk="0" hangingPunct="1">
        <a:spcBef>
          <a:spcPct val="20000"/>
        </a:spcBef>
        <a:buClr>
          <a:schemeClr val="accent1"/>
        </a:buClr>
        <a:buSzPct val="60000"/>
        <a:buFont typeface="Wingdings 2"/>
        <a:buChar char=""/>
        <a:defRPr kumimoji="0" sz="2300" kern="1200" baseline="0">
          <a:solidFill>
            <a:schemeClr val="tx2"/>
          </a:solidFill>
          <a:latin typeface="+mn-lt"/>
          <a:ea typeface="+mn-ea"/>
          <a:cs typeface="+mn-cs"/>
        </a:defRPr>
      </a:lvl8pPr>
      <a:lvl9pPr marL="5551437" indent="-326555" algn="l" rtl="0" eaLnBrk="1" latinLnBrk="0" hangingPunct="1">
        <a:spcBef>
          <a:spcPct val="20000"/>
        </a:spcBef>
        <a:buClr>
          <a:schemeClr val="accent1"/>
        </a:buClr>
        <a:buSzPct val="60000"/>
        <a:buFont typeface="Wingdings 2"/>
        <a:buChar char=""/>
        <a:defRPr kumimoji="0" sz="20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53110" algn="l" rtl="0" eaLnBrk="1" latinLnBrk="0" hangingPunct="1">
        <a:defRPr kumimoji="0" kern="1200">
          <a:solidFill>
            <a:schemeClr val="tx1"/>
          </a:solidFill>
          <a:latin typeface="+mn-lt"/>
          <a:ea typeface="+mn-ea"/>
          <a:cs typeface="+mn-cs"/>
        </a:defRPr>
      </a:lvl2pPr>
      <a:lvl3pPr marL="1306220" algn="l" rtl="0" eaLnBrk="1" latinLnBrk="0" hangingPunct="1">
        <a:defRPr kumimoji="0" kern="1200">
          <a:solidFill>
            <a:schemeClr val="tx1"/>
          </a:solidFill>
          <a:latin typeface="+mn-lt"/>
          <a:ea typeface="+mn-ea"/>
          <a:cs typeface="+mn-cs"/>
        </a:defRPr>
      </a:lvl3pPr>
      <a:lvl4pPr marL="1959331" algn="l" rtl="0" eaLnBrk="1" latinLnBrk="0" hangingPunct="1">
        <a:defRPr kumimoji="0" kern="1200">
          <a:solidFill>
            <a:schemeClr val="tx1"/>
          </a:solidFill>
          <a:latin typeface="+mn-lt"/>
          <a:ea typeface="+mn-ea"/>
          <a:cs typeface="+mn-cs"/>
        </a:defRPr>
      </a:lvl4pPr>
      <a:lvl5pPr marL="2612441" algn="l" rtl="0" eaLnBrk="1" latinLnBrk="0" hangingPunct="1">
        <a:defRPr kumimoji="0" kern="1200">
          <a:solidFill>
            <a:schemeClr val="tx1"/>
          </a:solidFill>
          <a:latin typeface="+mn-lt"/>
          <a:ea typeface="+mn-ea"/>
          <a:cs typeface="+mn-cs"/>
        </a:defRPr>
      </a:lvl5pPr>
      <a:lvl6pPr marL="3265551" algn="l" rtl="0" eaLnBrk="1" latinLnBrk="0" hangingPunct="1">
        <a:defRPr kumimoji="0" kern="1200">
          <a:solidFill>
            <a:schemeClr val="tx1"/>
          </a:solidFill>
          <a:latin typeface="+mn-lt"/>
          <a:ea typeface="+mn-ea"/>
          <a:cs typeface="+mn-cs"/>
        </a:defRPr>
      </a:lvl6pPr>
      <a:lvl7pPr marL="3918661" algn="l" rtl="0" eaLnBrk="1" latinLnBrk="0" hangingPunct="1">
        <a:defRPr kumimoji="0" kern="1200">
          <a:solidFill>
            <a:schemeClr val="tx1"/>
          </a:solidFill>
          <a:latin typeface="+mn-lt"/>
          <a:ea typeface="+mn-ea"/>
          <a:cs typeface="+mn-cs"/>
        </a:defRPr>
      </a:lvl7pPr>
      <a:lvl8pPr marL="4571771" algn="l" rtl="0" eaLnBrk="1" latinLnBrk="0" hangingPunct="1">
        <a:defRPr kumimoji="0" kern="1200">
          <a:solidFill>
            <a:schemeClr val="tx1"/>
          </a:solidFill>
          <a:latin typeface="+mn-lt"/>
          <a:ea typeface="+mn-ea"/>
          <a:cs typeface="+mn-cs"/>
        </a:defRPr>
      </a:lvl8pPr>
      <a:lvl9pPr marL="522488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Pictures\kannan new photo.jpeg"/>
          <p:cNvPicPr>
            <a:picLocks noChangeAspect="1" noChangeArrowheads="1"/>
          </p:cNvPicPr>
          <p:nvPr/>
        </p:nvPicPr>
        <p:blipFill>
          <a:blip r:embed="rId2"/>
          <a:srcRect/>
          <a:stretch>
            <a:fillRect/>
          </a:stretch>
        </p:blipFill>
        <p:spPr bwMode="auto">
          <a:xfrm>
            <a:off x="1828800" y="977464"/>
            <a:ext cx="3810000" cy="6737788"/>
          </a:xfrm>
          <a:prstGeom prst="ellipse">
            <a:avLst/>
          </a:prstGeom>
          <a:noFill/>
        </p:spPr>
      </p:pic>
      <p:sp>
        <p:nvSpPr>
          <p:cNvPr id="3" name="TextBox 2"/>
          <p:cNvSpPr txBox="1"/>
          <p:nvPr/>
        </p:nvSpPr>
        <p:spPr>
          <a:xfrm>
            <a:off x="6229353" y="3211414"/>
            <a:ext cx="6896101" cy="3939532"/>
          </a:xfrm>
          <a:prstGeom prst="rect">
            <a:avLst/>
          </a:prstGeom>
          <a:noFill/>
        </p:spPr>
        <p:txBody>
          <a:bodyPr wrap="square" lIns="91431" tIns="45716" rIns="91431" bIns="45716" rtlCol="0">
            <a:spAutoFit/>
          </a:bodyPr>
          <a:lstStyle/>
          <a:p>
            <a:pPr algn="ctr"/>
            <a:endParaRPr lang="en-US" dirty="0" smtClean="0"/>
          </a:p>
          <a:p>
            <a:pPr algn="ctr"/>
            <a:endParaRPr lang="en-US" dirty="0"/>
          </a:p>
          <a:p>
            <a:pPr algn="ctr"/>
            <a:endParaRPr lang="en-US" dirty="0" smtClean="0"/>
          </a:p>
          <a:p>
            <a:pPr algn="ctr"/>
            <a:r>
              <a:rPr lang="en-US" sz="4000" b="1" dirty="0">
                <a:solidFill>
                  <a:srgbClr val="FF3300"/>
                </a:solidFill>
                <a:latin typeface="Times New Roman" pitchFamily="18" charset="0"/>
                <a:cs typeface="Times New Roman" pitchFamily="18" charset="0"/>
              </a:rPr>
              <a:t>Dr K S KANNAN</a:t>
            </a:r>
          </a:p>
          <a:p>
            <a:pPr algn="ctr"/>
            <a:r>
              <a:rPr lang="en-US" sz="2900" dirty="0" err="1">
                <a:latin typeface="Times New Roman" pitchFamily="18" charset="0"/>
                <a:cs typeface="Times New Roman" pitchFamily="18" charset="0"/>
              </a:rPr>
              <a:t>M.A.,M.A.,M.A.,M.Ed</a:t>
            </a:r>
            <a:r>
              <a:rPr lang="en-US" sz="2900" dirty="0">
                <a:latin typeface="Times New Roman" pitchFamily="18" charset="0"/>
                <a:cs typeface="Times New Roman" pitchFamily="18" charset="0"/>
              </a:rPr>
              <a:t>., PGDCA, Ph.D.,</a:t>
            </a:r>
          </a:p>
          <a:p>
            <a:pPr algn="ctr"/>
            <a:r>
              <a:rPr lang="en-US" sz="3100" dirty="0">
                <a:latin typeface="Times New Roman" pitchFamily="18" charset="0"/>
                <a:cs typeface="Times New Roman" pitchFamily="18" charset="0"/>
              </a:rPr>
              <a:t>School Assistant in Social Studies</a:t>
            </a:r>
          </a:p>
          <a:p>
            <a:pPr algn="ctr"/>
            <a:r>
              <a:rPr lang="en-US" sz="3100" dirty="0">
                <a:latin typeface="Times New Roman" pitchFamily="18" charset="0"/>
                <a:cs typeface="Times New Roman" pitchFamily="18" charset="0"/>
              </a:rPr>
              <a:t>ZPHS(B), V KOTA</a:t>
            </a:r>
          </a:p>
          <a:p>
            <a:pPr algn="ctr"/>
            <a:r>
              <a:rPr lang="en-US" sz="3100" dirty="0">
                <a:latin typeface="Times New Roman" pitchFamily="18" charset="0"/>
                <a:cs typeface="Times New Roman" pitchFamily="18" charset="0"/>
              </a:rPr>
              <a:t>CHITTOOR DISTRICT</a:t>
            </a:r>
          </a:p>
          <a:p>
            <a:pPr algn="ctr"/>
            <a:r>
              <a:rPr lang="en-US" sz="3100" dirty="0">
                <a:latin typeface="Times New Roman" pitchFamily="18" charset="0"/>
                <a:cs typeface="Times New Roman" pitchFamily="18" charset="0"/>
              </a:rPr>
              <a:t>Andhra  Pradesh, INDIA</a:t>
            </a:r>
          </a:p>
        </p:txBody>
      </p:sp>
    </p:spTree>
  </p:cSld>
  <p:clrMapOvr>
    <a:masterClrMapping/>
  </p:clrMapOvr>
  <p:transition>
    <p:wedge/>
  </p:transition>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2394645" y="481253"/>
            <a:ext cx="9666090" cy="514588"/>
          </a:xfrm>
          <a:prstGeom prst="rect">
            <a:avLst/>
          </a:prstGeom>
          <a:noFill/>
          <a:ln/>
        </p:spPr>
        <p:txBody>
          <a:bodyPr wrap="none" lIns="0" tIns="0" rIns="0" bIns="0" rtlCol="0" anchor="t"/>
          <a:lstStyle/>
          <a:p>
            <a:pPr>
              <a:lnSpc>
                <a:spcPts val="4050"/>
              </a:lnSpc>
            </a:pPr>
            <a:r>
              <a:rPr lang="en-US" sz="3100" b="1" dirty="0">
                <a:solidFill>
                  <a:srgbClr val="FF0000"/>
                </a:solidFill>
                <a:latin typeface="Source Serif 4 Semi Bold" pitchFamily="34" charset="0"/>
                <a:ea typeface="Source Serif 4 Semi Bold" pitchFamily="34" charset="-122"/>
                <a:cs typeface="Source Serif 4 Semi Bold" pitchFamily="34" charset="-120"/>
              </a:rPr>
              <a:t>Key Laws and Movements Championing Equality</a:t>
            </a:r>
            <a:endParaRPr lang="en-US" sz="3100" b="1" dirty="0">
              <a:solidFill>
                <a:srgbClr val="FF0000"/>
              </a:solidFill>
            </a:endParaRPr>
          </a:p>
        </p:txBody>
      </p:sp>
      <p:sp>
        <p:nvSpPr>
          <p:cNvPr id="3" name="Text 1"/>
          <p:cNvSpPr/>
          <p:nvPr/>
        </p:nvSpPr>
        <p:spPr>
          <a:xfrm>
            <a:off x="699851" y="1345763"/>
            <a:ext cx="13230701" cy="560070"/>
          </a:xfrm>
          <a:prstGeom prst="rect">
            <a:avLst/>
          </a:prstGeom>
          <a:noFill/>
          <a:ln/>
        </p:spPr>
        <p:txBody>
          <a:bodyPr wrap="square" lIns="0" tIns="0" rIns="0" bIns="0" rtlCol="0" anchor="t"/>
          <a:lstStyle/>
          <a:p>
            <a:pPr algn="just">
              <a:lnSpc>
                <a:spcPts val="2200"/>
              </a:lnSpc>
            </a:pPr>
            <a:r>
              <a:rPr lang="en-US" sz="2000" dirty="0">
                <a:solidFill>
                  <a:srgbClr val="272525"/>
                </a:solidFill>
                <a:latin typeface="Source Sans 3" pitchFamily="34" charset="0"/>
                <a:ea typeface="Source Sans 3" pitchFamily="34" charset="-122"/>
                <a:cs typeface="Source Sans 3" pitchFamily="34" charset="-120"/>
              </a:rPr>
              <a:t>India has made significant legislative and social strides in its pursuit of equality and justice, addressing the historical disparities based on gender, religion, and caste. These efforts reflect a commitment to uphold constitutional values and ensure dignity for all citizens.</a:t>
            </a:r>
            <a:endParaRPr lang="en-US" sz="2000" dirty="0"/>
          </a:p>
        </p:txBody>
      </p:sp>
      <p:sp>
        <p:nvSpPr>
          <p:cNvPr id="4" name="Shape 2"/>
          <p:cNvSpPr/>
          <p:nvPr/>
        </p:nvSpPr>
        <p:spPr>
          <a:xfrm>
            <a:off x="874754" y="2255672"/>
            <a:ext cx="4587765" cy="535751"/>
          </a:xfrm>
          <a:prstGeom prst="roundRect">
            <a:avLst>
              <a:gd name="adj" fmla="val 480094"/>
            </a:avLst>
          </a:prstGeom>
          <a:solidFill>
            <a:srgbClr val="F0D4F7"/>
          </a:solidFill>
          <a:ln w="7620">
            <a:solidFill>
              <a:srgbClr val="D6BADD"/>
            </a:solidFill>
            <a:prstDash val="solid"/>
          </a:ln>
        </p:spPr>
      </p:sp>
      <p:pic>
        <p:nvPicPr>
          <p:cNvPr id="5" name="Image 0" descr="preencoded.png"/>
          <p:cNvPicPr>
            <a:picLocks noChangeAspect="1"/>
          </p:cNvPicPr>
          <p:nvPr/>
        </p:nvPicPr>
        <p:blipFill>
          <a:blip r:embed="rId3"/>
          <a:stretch>
            <a:fillRect/>
          </a:stretch>
        </p:blipFill>
        <p:spPr>
          <a:xfrm>
            <a:off x="2956444" y="2364997"/>
            <a:ext cx="262414" cy="328018"/>
          </a:xfrm>
          <a:prstGeom prst="rect">
            <a:avLst/>
          </a:prstGeom>
        </p:spPr>
      </p:pic>
      <p:sp>
        <p:nvSpPr>
          <p:cNvPr id="6" name="Text 3"/>
          <p:cNvSpPr/>
          <p:nvPr/>
        </p:nvSpPr>
        <p:spPr>
          <a:xfrm>
            <a:off x="874752" y="2802375"/>
            <a:ext cx="3084077" cy="257294"/>
          </a:xfrm>
          <a:prstGeom prst="rect">
            <a:avLst/>
          </a:prstGeom>
          <a:noFill/>
          <a:ln/>
        </p:spPr>
        <p:txBody>
          <a:bodyPr wrap="none" lIns="0" tIns="0" rIns="0" bIns="0" rtlCol="0" anchor="t"/>
          <a:lstStyle/>
          <a:p>
            <a:pPr algn="ctr">
              <a:lnSpc>
                <a:spcPts val="2000"/>
              </a:lnSpc>
            </a:pPr>
            <a:r>
              <a:rPr lang="en-US" sz="1600" b="1" dirty="0">
                <a:solidFill>
                  <a:srgbClr val="272525"/>
                </a:solidFill>
                <a:latin typeface="Source Serif 4 Semi Bold" pitchFamily="34" charset="0"/>
                <a:ea typeface="Source Serif 4 Semi Bold" pitchFamily="34" charset="-122"/>
                <a:cs typeface="Source Serif 4 Semi Bold" pitchFamily="34" charset="-120"/>
              </a:rPr>
              <a:t>Equal Remuneration Act (1976)</a:t>
            </a:r>
            <a:endParaRPr lang="en-US" sz="1600" b="1" dirty="0"/>
          </a:p>
        </p:txBody>
      </p:sp>
      <p:sp>
        <p:nvSpPr>
          <p:cNvPr id="7" name="Text 4"/>
          <p:cNvSpPr/>
          <p:nvPr/>
        </p:nvSpPr>
        <p:spPr>
          <a:xfrm>
            <a:off x="874754" y="3164562"/>
            <a:ext cx="6178034" cy="840106"/>
          </a:xfrm>
          <a:prstGeom prst="rect">
            <a:avLst/>
          </a:prstGeom>
          <a:noFill/>
          <a:ln/>
        </p:spPr>
        <p:txBody>
          <a:bodyPr wrap="square" lIns="0" tIns="0" rIns="0" bIns="0" rtlCol="0" anchor="t"/>
          <a:lstStyle/>
          <a:p>
            <a:pPr algn="just">
              <a:lnSpc>
                <a:spcPts val="2200"/>
              </a:lnSpc>
            </a:pPr>
            <a:r>
              <a:rPr lang="en-US" sz="1600" dirty="0">
                <a:solidFill>
                  <a:srgbClr val="272525"/>
                </a:solidFill>
                <a:latin typeface="Source Sans 3" pitchFamily="34" charset="0"/>
                <a:ea typeface="Source Sans 3" pitchFamily="34" charset="-122"/>
                <a:cs typeface="Source Sans 3" pitchFamily="34" charset="-120"/>
              </a:rPr>
              <a:t>This foundational law ensures that men and women receive equal pay for equal work or work of similar nature, and prohibits gender-based discrimination in hiring and employment conditions. It’s a vital step towards economic gender equality.</a:t>
            </a:r>
            <a:endParaRPr lang="en-US" sz="1600" dirty="0"/>
          </a:p>
        </p:txBody>
      </p:sp>
      <p:sp>
        <p:nvSpPr>
          <p:cNvPr id="8" name="Shape 5"/>
          <p:cNvSpPr/>
          <p:nvPr/>
        </p:nvSpPr>
        <p:spPr>
          <a:xfrm>
            <a:off x="8182302" y="2266593"/>
            <a:ext cx="4500237" cy="524828"/>
          </a:xfrm>
          <a:prstGeom prst="roundRect">
            <a:avLst>
              <a:gd name="adj" fmla="val 480094"/>
            </a:avLst>
          </a:prstGeom>
          <a:solidFill>
            <a:srgbClr val="F0D4F7"/>
          </a:solidFill>
          <a:ln w="7620">
            <a:solidFill>
              <a:srgbClr val="D6BADD"/>
            </a:solidFill>
            <a:prstDash val="solid"/>
          </a:ln>
        </p:spPr>
      </p:sp>
      <p:pic>
        <p:nvPicPr>
          <p:cNvPr id="9" name="Image 1" descr="preencoded.png"/>
          <p:cNvPicPr>
            <a:picLocks noChangeAspect="1"/>
          </p:cNvPicPr>
          <p:nvPr/>
        </p:nvPicPr>
        <p:blipFill>
          <a:blip r:embed="rId4"/>
          <a:stretch>
            <a:fillRect/>
          </a:stretch>
        </p:blipFill>
        <p:spPr>
          <a:xfrm>
            <a:off x="10272951" y="2364997"/>
            <a:ext cx="262414" cy="328018"/>
          </a:xfrm>
          <a:prstGeom prst="rect">
            <a:avLst/>
          </a:prstGeom>
        </p:spPr>
      </p:pic>
      <p:sp>
        <p:nvSpPr>
          <p:cNvPr id="10" name="Text 6"/>
          <p:cNvSpPr/>
          <p:nvPr/>
        </p:nvSpPr>
        <p:spPr>
          <a:xfrm>
            <a:off x="7577496" y="2802375"/>
            <a:ext cx="4878586" cy="257294"/>
          </a:xfrm>
          <a:prstGeom prst="rect">
            <a:avLst/>
          </a:prstGeom>
          <a:noFill/>
          <a:ln/>
        </p:spPr>
        <p:txBody>
          <a:bodyPr wrap="none" lIns="0" tIns="0" rIns="0" bIns="0" rtlCol="0" anchor="t"/>
          <a:lstStyle/>
          <a:p>
            <a:pPr algn="ctr">
              <a:lnSpc>
                <a:spcPts val="2000"/>
              </a:lnSpc>
            </a:pPr>
            <a:r>
              <a:rPr lang="en-US" sz="1600" b="1" dirty="0">
                <a:solidFill>
                  <a:srgbClr val="272525"/>
                </a:solidFill>
                <a:latin typeface="Source Serif 4 Semi Bold" pitchFamily="34" charset="0"/>
                <a:ea typeface="Source Serif 4 Semi Bold" pitchFamily="34" charset="-122"/>
                <a:cs typeface="Source Serif 4 Semi Bold" pitchFamily="34" charset="-120"/>
              </a:rPr>
              <a:t>Anti-Untouchability &amp; Caste Discrimination Laws</a:t>
            </a:r>
            <a:endParaRPr lang="en-US" sz="1600" b="1" dirty="0"/>
          </a:p>
        </p:txBody>
      </p:sp>
      <p:sp>
        <p:nvSpPr>
          <p:cNvPr id="11" name="Text 7"/>
          <p:cNvSpPr/>
          <p:nvPr/>
        </p:nvSpPr>
        <p:spPr>
          <a:xfrm>
            <a:off x="7577496" y="3164562"/>
            <a:ext cx="6178154" cy="1120140"/>
          </a:xfrm>
          <a:prstGeom prst="rect">
            <a:avLst/>
          </a:prstGeom>
          <a:noFill/>
          <a:ln/>
        </p:spPr>
        <p:txBody>
          <a:bodyPr wrap="square" lIns="0" tIns="0" rIns="0" bIns="0" rtlCol="0" anchor="t"/>
          <a:lstStyle/>
          <a:p>
            <a:pPr algn="just">
              <a:lnSpc>
                <a:spcPts val="2200"/>
              </a:lnSpc>
            </a:pPr>
            <a:r>
              <a:rPr lang="en-US" sz="1600" dirty="0">
                <a:solidFill>
                  <a:srgbClr val="272525"/>
                </a:solidFill>
                <a:latin typeface="Source Sans 3" pitchFamily="34" charset="0"/>
                <a:ea typeface="Source Sans 3" pitchFamily="34" charset="-122"/>
                <a:cs typeface="Source Sans 3" pitchFamily="34" charset="-120"/>
              </a:rPr>
              <a:t>The Constitution of India abolished untouchability, and subsequent laws like the Protection of Civil Rights Act, 1955, and the Scheduled Castes and the Scheduled Tribes (Prevention of Atrocities) Act, 1989, aim to prevent and punish caste-based discrimination, ensuring social justice for marginalized communities.</a:t>
            </a:r>
            <a:endParaRPr lang="en-US" sz="1600" dirty="0"/>
          </a:p>
        </p:txBody>
      </p:sp>
      <p:sp>
        <p:nvSpPr>
          <p:cNvPr id="12" name="Shape 8"/>
          <p:cNvSpPr/>
          <p:nvPr/>
        </p:nvSpPr>
        <p:spPr>
          <a:xfrm>
            <a:off x="699850" y="4634510"/>
            <a:ext cx="6527840" cy="524828"/>
          </a:xfrm>
          <a:prstGeom prst="roundRect">
            <a:avLst>
              <a:gd name="adj" fmla="val 480094"/>
            </a:avLst>
          </a:prstGeom>
          <a:solidFill>
            <a:srgbClr val="F0D4F7"/>
          </a:solidFill>
          <a:ln w="7620">
            <a:solidFill>
              <a:srgbClr val="D6BADD"/>
            </a:solidFill>
            <a:prstDash val="solid"/>
          </a:ln>
        </p:spPr>
      </p:sp>
      <p:pic>
        <p:nvPicPr>
          <p:cNvPr id="13" name="Image 2" descr="preencoded.png"/>
          <p:cNvPicPr>
            <a:picLocks noChangeAspect="1"/>
          </p:cNvPicPr>
          <p:nvPr/>
        </p:nvPicPr>
        <p:blipFill>
          <a:blip r:embed="rId5"/>
          <a:stretch>
            <a:fillRect/>
          </a:stretch>
        </p:blipFill>
        <p:spPr>
          <a:xfrm>
            <a:off x="3832503" y="4732853"/>
            <a:ext cx="262414" cy="328018"/>
          </a:xfrm>
          <a:prstGeom prst="rect">
            <a:avLst/>
          </a:prstGeom>
        </p:spPr>
      </p:pic>
      <p:sp>
        <p:nvSpPr>
          <p:cNvPr id="14" name="Text 9"/>
          <p:cNvSpPr/>
          <p:nvPr/>
        </p:nvSpPr>
        <p:spPr>
          <a:xfrm>
            <a:off x="874752" y="5334238"/>
            <a:ext cx="2081690" cy="257294"/>
          </a:xfrm>
          <a:prstGeom prst="rect">
            <a:avLst/>
          </a:prstGeom>
          <a:noFill/>
          <a:ln/>
        </p:spPr>
        <p:txBody>
          <a:bodyPr wrap="none" lIns="0" tIns="0" rIns="0" bIns="0" rtlCol="0" anchor="t"/>
          <a:lstStyle/>
          <a:p>
            <a:pPr>
              <a:lnSpc>
                <a:spcPts val="2000"/>
              </a:lnSpc>
            </a:pPr>
            <a:r>
              <a:rPr lang="en-US" sz="1600" b="1" dirty="0">
                <a:solidFill>
                  <a:srgbClr val="272525"/>
                </a:solidFill>
                <a:latin typeface="Source Serif 4 Semi Bold" pitchFamily="34" charset="0"/>
                <a:ea typeface="Source Serif 4 Semi Bold" pitchFamily="34" charset="-122"/>
                <a:cs typeface="Source Serif 4 Semi Bold" pitchFamily="34" charset="-120"/>
              </a:rPr>
              <a:t>Women's Movements</a:t>
            </a:r>
            <a:endParaRPr lang="en-US" sz="1600" b="1" dirty="0"/>
          </a:p>
        </p:txBody>
      </p:sp>
      <p:sp>
        <p:nvSpPr>
          <p:cNvPr id="15" name="Text 10"/>
          <p:cNvSpPr/>
          <p:nvPr/>
        </p:nvSpPr>
        <p:spPr>
          <a:xfrm>
            <a:off x="874754" y="5696426"/>
            <a:ext cx="6178034" cy="1120140"/>
          </a:xfrm>
          <a:prstGeom prst="rect">
            <a:avLst/>
          </a:prstGeom>
          <a:noFill/>
          <a:ln/>
        </p:spPr>
        <p:txBody>
          <a:bodyPr wrap="square" lIns="0" tIns="0" rIns="0" bIns="0" rtlCol="0" anchor="t"/>
          <a:lstStyle/>
          <a:p>
            <a:pPr algn="just">
              <a:lnSpc>
                <a:spcPts val="2200"/>
              </a:lnSpc>
            </a:pPr>
            <a:r>
              <a:rPr lang="en-US" sz="1600" dirty="0">
                <a:solidFill>
                  <a:srgbClr val="272525"/>
                </a:solidFill>
                <a:latin typeface="Source Sans 3" pitchFamily="34" charset="0"/>
                <a:ea typeface="Source Sans 3" pitchFamily="34" charset="-122"/>
                <a:cs typeface="Source Sans 3" pitchFamily="34" charset="-120"/>
              </a:rPr>
              <a:t>Vibrant women's movements across India have been instrumental in pushing for critical reforms. They advocate for better access to education, enhanced safety measures against violence, increased political participation, and an end to discriminatory social practices like dowry and child marriage.</a:t>
            </a:r>
            <a:endParaRPr lang="en-US" sz="1600" dirty="0"/>
          </a:p>
        </p:txBody>
      </p:sp>
      <p:sp>
        <p:nvSpPr>
          <p:cNvPr id="16" name="Shape 11"/>
          <p:cNvSpPr/>
          <p:nvPr/>
        </p:nvSpPr>
        <p:spPr>
          <a:xfrm>
            <a:off x="7402594" y="4634510"/>
            <a:ext cx="6527958" cy="524828"/>
          </a:xfrm>
          <a:prstGeom prst="roundRect">
            <a:avLst>
              <a:gd name="adj" fmla="val 480094"/>
            </a:avLst>
          </a:prstGeom>
          <a:solidFill>
            <a:srgbClr val="F0D4F7"/>
          </a:solidFill>
          <a:ln w="7620">
            <a:solidFill>
              <a:srgbClr val="D6BADD"/>
            </a:solidFill>
            <a:prstDash val="solid"/>
          </a:ln>
        </p:spPr>
      </p:sp>
      <p:pic>
        <p:nvPicPr>
          <p:cNvPr id="17" name="Image 3" descr="preencoded.png"/>
          <p:cNvPicPr>
            <a:picLocks noChangeAspect="1"/>
          </p:cNvPicPr>
          <p:nvPr/>
        </p:nvPicPr>
        <p:blipFill>
          <a:blip r:embed="rId6"/>
          <a:stretch>
            <a:fillRect/>
          </a:stretch>
        </p:blipFill>
        <p:spPr>
          <a:xfrm>
            <a:off x="10535364" y="4732853"/>
            <a:ext cx="262414" cy="328018"/>
          </a:xfrm>
          <a:prstGeom prst="rect">
            <a:avLst/>
          </a:prstGeom>
        </p:spPr>
      </p:pic>
      <p:sp>
        <p:nvSpPr>
          <p:cNvPr id="18" name="Text 12"/>
          <p:cNvSpPr/>
          <p:nvPr/>
        </p:nvSpPr>
        <p:spPr>
          <a:xfrm>
            <a:off x="7577496" y="5334238"/>
            <a:ext cx="5105043" cy="257294"/>
          </a:xfrm>
          <a:prstGeom prst="rect">
            <a:avLst/>
          </a:prstGeom>
          <a:noFill/>
          <a:ln/>
        </p:spPr>
        <p:txBody>
          <a:bodyPr wrap="none" lIns="0" tIns="0" rIns="0" bIns="0" rtlCol="0" anchor="t"/>
          <a:lstStyle/>
          <a:p>
            <a:pPr>
              <a:lnSpc>
                <a:spcPts val="2000"/>
              </a:lnSpc>
            </a:pPr>
            <a:r>
              <a:rPr lang="en-US" sz="1600" b="1" dirty="0">
                <a:solidFill>
                  <a:srgbClr val="272525"/>
                </a:solidFill>
                <a:latin typeface="Source Serif 4 Semi Bold" pitchFamily="34" charset="0"/>
                <a:ea typeface="Source Serif 4 Semi Bold" pitchFamily="34" charset="-122"/>
                <a:cs typeface="Source Serif 4 Semi Bold" pitchFamily="34" charset="-120"/>
              </a:rPr>
              <a:t>Promoting Secularism &amp; Countering Communalism</a:t>
            </a:r>
            <a:endParaRPr lang="en-US" sz="1600" b="1" dirty="0"/>
          </a:p>
        </p:txBody>
      </p:sp>
      <p:sp>
        <p:nvSpPr>
          <p:cNvPr id="19" name="Text 13"/>
          <p:cNvSpPr/>
          <p:nvPr/>
        </p:nvSpPr>
        <p:spPr>
          <a:xfrm>
            <a:off x="7577496" y="5696426"/>
            <a:ext cx="6178154" cy="1120140"/>
          </a:xfrm>
          <a:prstGeom prst="rect">
            <a:avLst/>
          </a:prstGeom>
          <a:noFill/>
          <a:ln/>
        </p:spPr>
        <p:txBody>
          <a:bodyPr wrap="square" lIns="0" tIns="0" rIns="0" bIns="0" rtlCol="0" anchor="t"/>
          <a:lstStyle/>
          <a:p>
            <a:pPr algn="just">
              <a:lnSpc>
                <a:spcPts val="2200"/>
              </a:lnSpc>
            </a:pPr>
            <a:r>
              <a:rPr lang="en-US" sz="1600" dirty="0">
                <a:solidFill>
                  <a:srgbClr val="272525"/>
                </a:solidFill>
                <a:latin typeface="Source Sans 3" pitchFamily="34" charset="0"/>
                <a:ea typeface="Source Sans 3" pitchFamily="34" charset="-122"/>
                <a:cs typeface="Source Sans 3" pitchFamily="34" charset="-120"/>
              </a:rPr>
              <a:t>Ongoing efforts focus on strengthening India’s secular fabric, which espouses equal respect for all religions and non-discrimination by the state. This involves promoting inter-faith harmony, countering hate speech, and ensuring that religious identities do not become sources of political division or conflict.</a:t>
            </a:r>
            <a:endParaRPr lang="en-US" sz="1600" dirty="0"/>
          </a:p>
        </p:txBody>
      </p:sp>
      <p:sp>
        <p:nvSpPr>
          <p:cNvPr id="20" name="Text 14"/>
          <p:cNvSpPr/>
          <p:nvPr/>
        </p:nvSpPr>
        <p:spPr>
          <a:xfrm>
            <a:off x="699851" y="7188280"/>
            <a:ext cx="13230701" cy="560070"/>
          </a:xfrm>
          <a:prstGeom prst="rect">
            <a:avLst/>
          </a:prstGeom>
          <a:noFill/>
          <a:ln/>
        </p:spPr>
        <p:txBody>
          <a:bodyPr wrap="square" lIns="0" tIns="0" rIns="0" bIns="0" rtlCol="0" anchor="t"/>
          <a:lstStyle/>
          <a:p>
            <a:pPr>
              <a:lnSpc>
                <a:spcPts val="2200"/>
              </a:lnSpc>
            </a:pPr>
            <a:r>
              <a:rPr lang="en-US" sz="1300" dirty="0">
                <a:solidFill>
                  <a:srgbClr val="272525"/>
                </a:solidFill>
                <a:latin typeface="Source Sans 3" pitchFamily="34" charset="0"/>
                <a:ea typeface="Source Sans 3" pitchFamily="34" charset="-122"/>
                <a:cs typeface="Source Sans 3" pitchFamily="34" charset="-120"/>
              </a:rPr>
              <a:t> 	</a:t>
            </a:r>
            <a:r>
              <a:rPr lang="en-US" dirty="0" smtClean="0">
                <a:solidFill>
                  <a:srgbClr val="272525"/>
                </a:solidFill>
                <a:latin typeface="Source Sans 3" pitchFamily="34" charset="0"/>
                <a:ea typeface="Source Sans 3" pitchFamily="34" charset="-122"/>
                <a:cs typeface="Source Sans 3" pitchFamily="34" charset="-120"/>
              </a:rPr>
              <a:t>These </a:t>
            </a:r>
            <a:r>
              <a:rPr lang="en-US" dirty="0">
                <a:solidFill>
                  <a:srgbClr val="272525"/>
                </a:solidFill>
                <a:latin typeface="Source Sans 3" pitchFamily="34" charset="0"/>
                <a:ea typeface="Source Sans 3" pitchFamily="34" charset="-122"/>
                <a:cs typeface="Source Sans 3" pitchFamily="34" charset="-120"/>
              </a:rPr>
              <a:t>laws and movements collectively strive to build a society where opportunities are accessible to all, and every individual can live with dignity, irrespective of their gender, religion, or caste background.</a:t>
            </a:r>
            <a:endParaRPr lang="en-US" dirty="0"/>
          </a:p>
        </p:txBody>
      </p:sp>
    </p:spTree>
  </p:cSld>
  <p:clrMapOvr>
    <a:masterClrMapping/>
  </p:clrMapOvr>
  <p:transition>
    <p:wedge/>
  </p:transition>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3053361" y="451366"/>
            <a:ext cx="7332821" cy="482798"/>
          </a:xfrm>
          <a:prstGeom prst="rect">
            <a:avLst/>
          </a:prstGeom>
          <a:noFill/>
          <a:ln/>
        </p:spPr>
        <p:txBody>
          <a:bodyPr wrap="none" lIns="0" tIns="0" rIns="0" bIns="0" rtlCol="0" anchor="t"/>
          <a:lstStyle/>
          <a:p>
            <a:pPr>
              <a:lnSpc>
                <a:spcPts val="3800"/>
              </a:lnSpc>
            </a:pPr>
            <a:r>
              <a:rPr lang="en-US" sz="3000" b="1" dirty="0">
                <a:solidFill>
                  <a:srgbClr val="FF3300"/>
                </a:solidFill>
                <a:latin typeface="Source Serif 4 Semi Bold" pitchFamily="34" charset="0"/>
                <a:ea typeface="Source Serif 4 Semi Bold" pitchFamily="34" charset="-122"/>
                <a:cs typeface="Source Serif 4 Semi Bold" pitchFamily="34" charset="-120"/>
              </a:rPr>
              <a:t>Conclusion: Building an Inclusive India</a:t>
            </a:r>
            <a:endParaRPr lang="en-US" sz="3000" b="1" dirty="0">
              <a:solidFill>
                <a:srgbClr val="FF3300"/>
              </a:solidFill>
            </a:endParaRPr>
          </a:p>
        </p:txBody>
      </p:sp>
      <p:sp>
        <p:nvSpPr>
          <p:cNvPr id="3" name="Text 1"/>
          <p:cNvSpPr/>
          <p:nvPr/>
        </p:nvSpPr>
        <p:spPr>
          <a:xfrm>
            <a:off x="656633" y="1262422"/>
            <a:ext cx="13317141" cy="525304"/>
          </a:xfrm>
          <a:prstGeom prst="rect">
            <a:avLst/>
          </a:prstGeom>
          <a:noFill/>
          <a:ln/>
        </p:spPr>
        <p:txBody>
          <a:bodyPr wrap="square" lIns="0" tIns="0" rIns="0" bIns="0" rtlCol="0" anchor="t"/>
          <a:lstStyle/>
          <a:p>
            <a:pPr algn="just">
              <a:lnSpc>
                <a:spcPts val="2050"/>
              </a:lnSpc>
            </a:pPr>
            <a:r>
              <a:rPr lang="en-US" dirty="0">
                <a:solidFill>
                  <a:srgbClr val="272525"/>
                </a:solidFill>
                <a:latin typeface="Source Sans 3" pitchFamily="34" charset="0"/>
                <a:ea typeface="Source Sans 3" pitchFamily="34" charset="-122"/>
                <a:cs typeface="Source Sans 3" pitchFamily="34" charset="-120"/>
              </a:rPr>
              <a:t>Understanding the intricate dynamics of gender, religion, and caste is not merely an academic exercise; it is a crucial step towards actively fighting the deep-seated inequalities that still exist in our society. By acknowledging how these social constructs impact lives, we can better identify the challenges and work towards meaningful change.</a:t>
            </a:r>
            <a:endParaRPr lang="en-US" dirty="0"/>
          </a:p>
        </p:txBody>
      </p:sp>
      <p:sp>
        <p:nvSpPr>
          <p:cNvPr id="4" name="Text 2"/>
          <p:cNvSpPr/>
          <p:nvPr/>
        </p:nvSpPr>
        <p:spPr>
          <a:xfrm>
            <a:off x="3053361" y="2774752"/>
            <a:ext cx="1931314" cy="241340"/>
          </a:xfrm>
          <a:prstGeom prst="rect">
            <a:avLst/>
          </a:prstGeom>
          <a:noFill/>
          <a:ln/>
        </p:spPr>
        <p:txBody>
          <a:bodyPr wrap="none" lIns="0" tIns="0" rIns="0" bIns="0" rtlCol="0" anchor="t"/>
          <a:lstStyle/>
          <a:p>
            <a:pPr algn="r">
              <a:lnSpc>
                <a:spcPts val="1900"/>
              </a:lnSpc>
            </a:pPr>
            <a:r>
              <a:rPr lang="en-US" sz="1600" dirty="0">
                <a:solidFill>
                  <a:srgbClr val="272525"/>
                </a:solidFill>
                <a:latin typeface="Source Serif 4 Semi Bold" pitchFamily="34" charset="0"/>
                <a:ea typeface="Source Serif 4 Semi Bold" pitchFamily="34" charset="-122"/>
                <a:cs typeface="Source Serif 4 Semi Bold" pitchFamily="34" charset="-120"/>
              </a:rPr>
              <a:t>Identify Issues</a:t>
            </a:r>
            <a:endParaRPr lang="en-US" sz="1600" dirty="0"/>
          </a:p>
        </p:txBody>
      </p:sp>
      <p:sp>
        <p:nvSpPr>
          <p:cNvPr id="5" name="Text 3"/>
          <p:cNvSpPr/>
          <p:nvPr/>
        </p:nvSpPr>
        <p:spPr>
          <a:xfrm>
            <a:off x="656630" y="3114556"/>
            <a:ext cx="4328042" cy="262652"/>
          </a:xfrm>
          <a:prstGeom prst="rect">
            <a:avLst/>
          </a:prstGeom>
          <a:noFill/>
          <a:ln/>
        </p:spPr>
        <p:txBody>
          <a:bodyPr wrap="none" lIns="0" tIns="0" rIns="0" bIns="0" rtlCol="0" anchor="t"/>
          <a:lstStyle/>
          <a:p>
            <a:pPr algn="r">
              <a:lnSpc>
                <a:spcPts val="2050"/>
              </a:lnSpc>
            </a:pPr>
            <a:r>
              <a:rPr lang="en-US" sz="1300" dirty="0">
                <a:solidFill>
                  <a:srgbClr val="272525"/>
                </a:solidFill>
                <a:latin typeface="Source Sans 3" pitchFamily="34" charset="0"/>
                <a:ea typeface="Source Sans 3" pitchFamily="34" charset="-122"/>
                <a:cs typeface="Source Sans 3" pitchFamily="34" charset="-120"/>
              </a:rPr>
              <a:t>Recognize the subtle and overt forms of discrimination.</a:t>
            </a:r>
            <a:endParaRPr lang="en-US" sz="1300" dirty="0"/>
          </a:p>
        </p:txBody>
      </p:sp>
      <p:pic>
        <p:nvPicPr>
          <p:cNvPr id="6" name="Image 0" descr="preencoded.png"/>
          <p:cNvPicPr>
            <a:picLocks noChangeAspect="1"/>
          </p:cNvPicPr>
          <p:nvPr/>
        </p:nvPicPr>
        <p:blipFill>
          <a:blip r:embed="rId3"/>
          <a:stretch>
            <a:fillRect/>
          </a:stretch>
        </p:blipFill>
        <p:spPr>
          <a:xfrm>
            <a:off x="4984670" y="1972389"/>
            <a:ext cx="4660941" cy="4660940"/>
          </a:xfrm>
          <a:prstGeom prst="rect">
            <a:avLst/>
          </a:prstGeom>
        </p:spPr>
      </p:pic>
      <p:pic>
        <p:nvPicPr>
          <p:cNvPr id="7" name="Image 1" descr="preencoded.png"/>
          <p:cNvPicPr>
            <a:picLocks noChangeAspect="1"/>
          </p:cNvPicPr>
          <p:nvPr/>
        </p:nvPicPr>
        <p:blipFill>
          <a:blip r:embed="rId4"/>
          <a:stretch>
            <a:fillRect/>
          </a:stretch>
        </p:blipFill>
        <p:spPr>
          <a:xfrm>
            <a:off x="6228755" y="3453051"/>
            <a:ext cx="230742" cy="288488"/>
          </a:xfrm>
          <a:prstGeom prst="rect">
            <a:avLst/>
          </a:prstGeom>
        </p:spPr>
      </p:pic>
      <p:sp>
        <p:nvSpPr>
          <p:cNvPr id="8" name="Text 4"/>
          <p:cNvSpPr/>
          <p:nvPr/>
        </p:nvSpPr>
        <p:spPr>
          <a:xfrm>
            <a:off x="9645611" y="2365893"/>
            <a:ext cx="2066925" cy="241340"/>
          </a:xfrm>
          <a:prstGeom prst="rect">
            <a:avLst/>
          </a:prstGeom>
          <a:noFill/>
          <a:ln/>
        </p:spPr>
        <p:txBody>
          <a:bodyPr wrap="none" lIns="0" tIns="0" rIns="0" bIns="0" rtlCol="0" anchor="t"/>
          <a:lstStyle/>
          <a:p>
            <a:pPr>
              <a:lnSpc>
                <a:spcPts val="1900"/>
              </a:lnSpc>
            </a:pPr>
            <a:r>
              <a:rPr lang="en-US" sz="1600" dirty="0">
                <a:solidFill>
                  <a:srgbClr val="272525"/>
                </a:solidFill>
                <a:latin typeface="Source Serif 4 Semi Bold" pitchFamily="34" charset="0"/>
                <a:ea typeface="Source Serif 4 Semi Bold" pitchFamily="34" charset="-122"/>
                <a:cs typeface="Source Serif 4 Semi Bold" pitchFamily="34" charset="-120"/>
              </a:rPr>
              <a:t>Challenge Stereotypes</a:t>
            </a:r>
            <a:endParaRPr lang="en-US" sz="1600" dirty="0"/>
          </a:p>
        </p:txBody>
      </p:sp>
      <p:sp>
        <p:nvSpPr>
          <p:cNvPr id="9" name="Text 5"/>
          <p:cNvSpPr/>
          <p:nvPr/>
        </p:nvSpPr>
        <p:spPr>
          <a:xfrm>
            <a:off x="9645610" y="2705697"/>
            <a:ext cx="4328160" cy="262652"/>
          </a:xfrm>
          <a:prstGeom prst="rect">
            <a:avLst/>
          </a:prstGeom>
          <a:noFill/>
          <a:ln/>
        </p:spPr>
        <p:txBody>
          <a:bodyPr wrap="none" lIns="0" tIns="0" rIns="0" bIns="0" rtlCol="0" anchor="t"/>
          <a:lstStyle/>
          <a:p>
            <a:pPr>
              <a:lnSpc>
                <a:spcPts val="2050"/>
              </a:lnSpc>
            </a:pPr>
            <a:r>
              <a:rPr lang="en-US" sz="1300" dirty="0">
                <a:solidFill>
                  <a:srgbClr val="272525"/>
                </a:solidFill>
                <a:latin typeface="Source Sans 3" pitchFamily="34" charset="0"/>
                <a:ea typeface="Source Sans 3" pitchFamily="34" charset="-122"/>
                <a:cs typeface="Source Sans 3" pitchFamily="34" charset="-120"/>
              </a:rPr>
              <a:t>Question outdated beliefs and biases.</a:t>
            </a:r>
            <a:endParaRPr lang="en-US" sz="1300" dirty="0"/>
          </a:p>
        </p:txBody>
      </p:sp>
      <p:pic>
        <p:nvPicPr>
          <p:cNvPr id="10" name="Image 2" descr="preencoded.png"/>
          <p:cNvPicPr>
            <a:picLocks noChangeAspect="1"/>
          </p:cNvPicPr>
          <p:nvPr/>
        </p:nvPicPr>
        <p:blipFill>
          <a:blip r:embed="rId5"/>
          <a:stretch>
            <a:fillRect/>
          </a:stretch>
        </p:blipFill>
        <p:spPr>
          <a:xfrm>
            <a:off x="4984670" y="1972389"/>
            <a:ext cx="4660941" cy="4660940"/>
          </a:xfrm>
          <a:prstGeom prst="rect">
            <a:avLst/>
          </a:prstGeom>
        </p:spPr>
      </p:pic>
      <p:pic>
        <p:nvPicPr>
          <p:cNvPr id="11" name="Image 3" descr="preencoded.png"/>
          <p:cNvPicPr>
            <a:picLocks noChangeAspect="1"/>
          </p:cNvPicPr>
          <p:nvPr/>
        </p:nvPicPr>
        <p:blipFill>
          <a:blip r:embed="rId6"/>
          <a:stretch>
            <a:fillRect/>
          </a:stretch>
        </p:blipFill>
        <p:spPr>
          <a:xfrm>
            <a:off x="7570591" y="3017044"/>
            <a:ext cx="230742" cy="288488"/>
          </a:xfrm>
          <a:prstGeom prst="rect">
            <a:avLst/>
          </a:prstGeom>
        </p:spPr>
      </p:pic>
      <p:sp>
        <p:nvSpPr>
          <p:cNvPr id="12" name="Text 6"/>
          <p:cNvSpPr/>
          <p:nvPr/>
        </p:nvSpPr>
        <p:spPr>
          <a:xfrm>
            <a:off x="9973866" y="4001572"/>
            <a:ext cx="1931314" cy="241340"/>
          </a:xfrm>
          <a:prstGeom prst="rect">
            <a:avLst/>
          </a:prstGeom>
          <a:noFill/>
          <a:ln/>
        </p:spPr>
        <p:txBody>
          <a:bodyPr wrap="none" lIns="0" tIns="0" rIns="0" bIns="0" rtlCol="0" anchor="t"/>
          <a:lstStyle/>
          <a:p>
            <a:pPr>
              <a:lnSpc>
                <a:spcPts val="1900"/>
              </a:lnSpc>
            </a:pPr>
            <a:r>
              <a:rPr lang="en-US" sz="1600" dirty="0">
                <a:solidFill>
                  <a:srgbClr val="272525"/>
                </a:solidFill>
                <a:latin typeface="Source Serif 4 Semi Bold" pitchFamily="34" charset="0"/>
                <a:ea typeface="Source Serif 4 Semi Bold" pitchFamily="34" charset="-122"/>
                <a:cs typeface="Source Serif 4 Semi Bold" pitchFamily="34" charset="-120"/>
              </a:rPr>
              <a:t>Advocate for Rights</a:t>
            </a:r>
            <a:endParaRPr lang="en-US" sz="1600" dirty="0"/>
          </a:p>
        </p:txBody>
      </p:sp>
      <p:sp>
        <p:nvSpPr>
          <p:cNvPr id="13" name="Text 7"/>
          <p:cNvSpPr/>
          <p:nvPr/>
        </p:nvSpPr>
        <p:spPr>
          <a:xfrm>
            <a:off x="9973866" y="4341376"/>
            <a:ext cx="3999906" cy="262652"/>
          </a:xfrm>
          <a:prstGeom prst="rect">
            <a:avLst/>
          </a:prstGeom>
          <a:noFill/>
          <a:ln/>
        </p:spPr>
        <p:txBody>
          <a:bodyPr wrap="none" lIns="0" tIns="0" rIns="0" bIns="0" rtlCol="0" anchor="t"/>
          <a:lstStyle/>
          <a:p>
            <a:pPr>
              <a:lnSpc>
                <a:spcPts val="2050"/>
              </a:lnSpc>
            </a:pPr>
            <a:r>
              <a:rPr lang="en-US" sz="1300" dirty="0">
                <a:solidFill>
                  <a:srgbClr val="272525"/>
                </a:solidFill>
                <a:latin typeface="Source Sans 3" pitchFamily="34" charset="0"/>
                <a:ea typeface="Source Sans 3" pitchFamily="34" charset="-122"/>
                <a:cs typeface="Source Sans 3" pitchFamily="34" charset="-120"/>
              </a:rPr>
              <a:t>Speak up against injustice and inequality.</a:t>
            </a:r>
            <a:endParaRPr lang="en-US" sz="1300" dirty="0"/>
          </a:p>
        </p:txBody>
      </p:sp>
      <p:pic>
        <p:nvPicPr>
          <p:cNvPr id="14" name="Image 4" descr="preencoded.png"/>
          <p:cNvPicPr>
            <a:picLocks noChangeAspect="1"/>
          </p:cNvPicPr>
          <p:nvPr/>
        </p:nvPicPr>
        <p:blipFill>
          <a:blip r:embed="rId7"/>
          <a:stretch>
            <a:fillRect/>
          </a:stretch>
        </p:blipFill>
        <p:spPr>
          <a:xfrm>
            <a:off x="4984670" y="1972389"/>
            <a:ext cx="4660941" cy="4660940"/>
          </a:xfrm>
          <a:prstGeom prst="rect">
            <a:avLst/>
          </a:prstGeom>
        </p:spPr>
      </p:pic>
      <p:pic>
        <p:nvPicPr>
          <p:cNvPr id="15" name="Image 5" descr="preencoded.png"/>
          <p:cNvPicPr>
            <a:picLocks noChangeAspect="1"/>
          </p:cNvPicPr>
          <p:nvPr/>
        </p:nvPicPr>
        <p:blipFill>
          <a:blip r:embed="rId8"/>
          <a:stretch>
            <a:fillRect/>
          </a:stretch>
        </p:blipFill>
        <p:spPr>
          <a:xfrm>
            <a:off x="8399859" y="4158496"/>
            <a:ext cx="230742" cy="288488"/>
          </a:xfrm>
          <a:prstGeom prst="rect">
            <a:avLst/>
          </a:prstGeom>
        </p:spPr>
      </p:pic>
      <p:sp>
        <p:nvSpPr>
          <p:cNvPr id="16" name="Text 8"/>
          <p:cNvSpPr/>
          <p:nvPr/>
        </p:nvSpPr>
        <p:spPr>
          <a:xfrm>
            <a:off x="9645610" y="5637254"/>
            <a:ext cx="1931314" cy="241340"/>
          </a:xfrm>
          <a:prstGeom prst="rect">
            <a:avLst/>
          </a:prstGeom>
          <a:noFill/>
          <a:ln/>
        </p:spPr>
        <p:txBody>
          <a:bodyPr wrap="none" lIns="0" tIns="0" rIns="0" bIns="0" rtlCol="0" anchor="t"/>
          <a:lstStyle/>
          <a:p>
            <a:pPr>
              <a:lnSpc>
                <a:spcPts val="1900"/>
              </a:lnSpc>
            </a:pPr>
            <a:r>
              <a:rPr lang="en-US" sz="1600" dirty="0">
                <a:solidFill>
                  <a:srgbClr val="272525"/>
                </a:solidFill>
                <a:latin typeface="Source Serif 4 Semi Bold" pitchFamily="34" charset="0"/>
                <a:ea typeface="Source Serif 4 Semi Bold" pitchFamily="34" charset="-122"/>
                <a:cs typeface="Source Serif 4 Semi Bold" pitchFamily="34" charset="-120"/>
              </a:rPr>
              <a:t>Promote Harmony</a:t>
            </a:r>
            <a:endParaRPr lang="en-US" sz="1600" dirty="0"/>
          </a:p>
        </p:txBody>
      </p:sp>
      <p:sp>
        <p:nvSpPr>
          <p:cNvPr id="17" name="Text 9"/>
          <p:cNvSpPr/>
          <p:nvPr/>
        </p:nvSpPr>
        <p:spPr>
          <a:xfrm>
            <a:off x="9645610" y="5977059"/>
            <a:ext cx="4328160" cy="262652"/>
          </a:xfrm>
          <a:prstGeom prst="rect">
            <a:avLst/>
          </a:prstGeom>
          <a:noFill/>
          <a:ln/>
        </p:spPr>
        <p:txBody>
          <a:bodyPr wrap="none" lIns="0" tIns="0" rIns="0" bIns="0" rtlCol="0" anchor="t"/>
          <a:lstStyle/>
          <a:p>
            <a:pPr>
              <a:lnSpc>
                <a:spcPts val="2050"/>
              </a:lnSpc>
            </a:pPr>
            <a:r>
              <a:rPr lang="en-US" sz="1300" dirty="0">
                <a:solidFill>
                  <a:srgbClr val="272525"/>
                </a:solidFill>
                <a:latin typeface="Source Sans 3" pitchFamily="34" charset="0"/>
                <a:ea typeface="Source Sans 3" pitchFamily="34" charset="-122"/>
                <a:cs typeface="Source Sans 3" pitchFamily="34" charset="-120"/>
              </a:rPr>
              <a:t>Foster understanding across diverse groups.</a:t>
            </a:r>
            <a:endParaRPr lang="en-US" sz="1300" dirty="0"/>
          </a:p>
        </p:txBody>
      </p:sp>
      <p:pic>
        <p:nvPicPr>
          <p:cNvPr id="18" name="Image 6" descr="preencoded.png"/>
          <p:cNvPicPr>
            <a:picLocks noChangeAspect="1"/>
          </p:cNvPicPr>
          <p:nvPr/>
        </p:nvPicPr>
        <p:blipFill>
          <a:blip r:embed="rId9"/>
          <a:stretch>
            <a:fillRect/>
          </a:stretch>
        </p:blipFill>
        <p:spPr>
          <a:xfrm>
            <a:off x="4984670" y="1972389"/>
            <a:ext cx="4660941" cy="4660940"/>
          </a:xfrm>
          <a:prstGeom prst="rect">
            <a:avLst/>
          </a:prstGeom>
        </p:spPr>
      </p:pic>
      <p:pic>
        <p:nvPicPr>
          <p:cNvPr id="19" name="Image 7" descr="preencoded.png"/>
          <p:cNvPicPr>
            <a:picLocks noChangeAspect="1"/>
          </p:cNvPicPr>
          <p:nvPr/>
        </p:nvPicPr>
        <p:blipFill>
          <a:blip r:embed="rId10"/>
          <a:stretch>
            <a:fillRect/>
          </a:stretch>
        </p:blipFill>
        <p:spPr>
          <a:xfrm>
            <a:off x="7570591" y="5299948"/>
            <a:ext cx="230742" cy="288488"/>
          </a:xfrm>
          <a:prstGeom prst="rect">
            <a:avLst/>
          </a:prstGeom>
        </p:spPr>
      </p:pic>
      <p:sp>
        <p:nvSpPr>
          <p:cNvPr id="20" name="Text 10"/>
          <p:cNvSpPr/>
          <p:nvPr/>
        </p:nvSpPr>
        <p:spPr>
          <a:xfrm>
            <a:off x="3053361" y="5228392"/>
            <a:ext cx="1931314" cy="241340"/>
          </a:xfrm>
          <a:prstGeom prst="rect">
            <a:avLst/>
          </a:prstGeom>
          <a:noFill/>
          <a:ln/>
        </p:spPr>
        <p:txBody>
          <a:bodyPr wrap="none" lIns="0" tIns="0" rIns="0" bIns="0" rtlCol="0" anchor="t"/>
          <a:lstStyle/>
          <a:p>
            <a:pPr algn="r">
              <a:lnSpc>
                <a:spcPts val="1900"/>
              </a:lnSpc>
            </a:pPr>
            <a:r>
              <a:rPr lang="en-US" sz="1600" dirty="0">
                <a:solidFill>
                  <a:srgbClr val="272525"/>
                </a:solidFill>
                <a:latin typeface="Source Serif 4 Semi Bold" pitchFamily="34" charset="0"/>
                <a:ea typeface="Source Serif 4 Semi Bold" pitchFamily="34" charset="-122"/>
                <a:cs typeface="Source Serif 4 Semi Bold" pitchFamily="34" charset="-120"/>
              </a:rPr>
              <a:t>Support Inclusivity</a:t>
            </a:r>
            <a:endParaRPr lang="en-US" sz="1600" dirty="0"/>
          </a:p>
        </p:txBody>
      </p:sp>
      <p:sp>
        <p:nvSpPr>
          <p:cNvPr id="21" name="Text 11"/>
          <p:cNvSpPr/>
          <p:nvPr/>
        </p:nvSpPr>
        <p:spPr>
          <a:xfrm>
            <a:off x="656630" y="5568196"/>
            <a:ext cx="4328042" cy="262652"/>
          </a:xfrm>
          <a:prstGeom prst="rect">
            <a:avLst/>
          </a:prstGeom>
          <a:noFill/>
          <a:ln/>
        </p:spPr>
        <p:txBody>
          <a:bodyPr wrap="none" lIns="0" tIns="0" rIns="0" bIns="0" rtlCol="0" anchor="t"/>
          <a:lstStyle/>
          <a:p>
            <a:pPr algn="r">
              <a:lnSpc>
                <a:spcPts val="2050"/>
              </a:lnSpc>
            </a:pPr>
            <a:r>
              <a:rPr lang="en-US" sz="1300" dirty="0">
                <a:solidFill>
                  <a:srgbClr val="272525"/>
                </a:solidFill>
                <a:latin typeface="Source Sans 3" pitchFamily="34" charset="0"/>
                <a:ea typeface="Source Sans 3" pitchFamily="34" charset="-122"/>
                <a:cs typeface="Source Sans 3" pitchFamily="34" charset="-120"/>
              </a:rPr>
              <a:t>Ensure all voices are heard and valued.</a:t>
            </a:r>
            <a:endParaRPr lang="en-US" sz="1300" dirty="0"/>
          </a:p>
        </p:txBody>
      </p:sp>
      <p:pic>
        <p:nvPicPr>
          <p:cNvPr id="22" name="Image 8" descr="preencoded.png"/>
          <p:cNvPicPr>
            <a:picLocks noChangeAspect="1"/>
          </p:cNvPicPr>
          <p:nvPr/>
        </p:nvPicPr>
        <p:blipFill>
          <a:blip r:embed="rId11"/>
          <a:stretch>
            <a:fillRect/>
          </a:stretch>
        </p:blipFill>
        <p:spPr>
          <a:xfrm>
            <a:off x="4984670" y="1972389"/>
            <a:ext cx="4660941" cy="4660940"/>
          </a:xfrm>
          <a:prstGeom prst="rect">
            <a:avLst/>
          </a:prstGeom>
        </p:spPr>
      </p:pic>
      <p:pic>
        <p:nvPicPr>
          <p:cNvPr id="23" name="Image 9" descr="preencoded.png"/>
          <p:cNvPicPr>
            <a:picLocks noChangeAspect="1"/>
          </p:cNvPicPr>
          <p:nvPr/>
        </p:nvPicPr>
        <p:blipFill>
          <a:blip r:embed="rId12"/>
          <a:stretch>
            <a:fillRect/>
          </a:stretch>
        </p:blipFill>
        <p:spPr>
          <a:xfrm>
            <a:off x="6228755" y="4863943"/>
            <a:ext cx="230742" cy="288488"/>
          </a:xfrm>
          <a:prstGeom prst="rect">
            <a:avLst/>
          </a:prstGeom>
        </p:spPr>
      </p:pic>
      <p:sp>
        <p:nvSpPr>
          <p:cNvPr id="24" name="Text 12"/>
          <p:cNvSpPr/>
          <p:nvPr/>
        </p:nvSpPr>
        <p:spPr>
          <a:xfrm>
            <a:off x="656633" y="6817997"/>
            <a:ext cx="13317141" cy="525304"/>
          </a:xfrm>
          <a:prstGeom prst="rect">
            <a:avLst/>
          </a:prstGeom>
          <a:noFill/>
          <a:ln/>
        </p:spPr>
        <p:txBody>
          <a:bodyPr wrap="square" lIns="0" tIns="0" rIns="0" bIns="0" rtlCol="0" anchor="t"/>
          <a:lstStyle/>
          <a:p>
            <a:pPr>
              <a:lnSpc>
                <a:spcPts val="2050"/>
              </a:lnSpc>
            </a:pPr>
            <a:r>
              <a:rPr lang="en-US" sz="1300" dirty="0">
                <a:solidFill>
                  <a:srgbClr val="272525"/>
                </a:solidFill>
                <a:latin typeface="Source Sans 3" pitchFamily="34" charset="0"/>
                <a:ea typeface="Source Sans 3" pitchFamily="34" charset="-122"/>
                <a:cs typeface="Source Sans 3" pitchFamily="34" charset="-120"/>
              </a:rPr>
              <a:t>A vibrant democracy truly thrives when every voice is not only heard but also respected, and every citizen has an equal opportunity to contribute to national progress. The journey towards a fairer, more just society is a collective responsibility.</a:t>
            </a:r>
            <a:endParaRPr lang="en-US" sz="1300" dirty="0"/>
          </a:p>
        </p:txBody>
      </p:sp>
      <p:sp>
        <p:nvSpPr>
          <p:cNvPr id="25" name="Text 13"/>
          <p:cNvSpPr/>
          <p:nvPr/>
        </p:nvSpPr>
        <p:spPr>
          <a:xfrm>
            <a:off x="656633" y="7527965"/>
            <a:ext cx="13317141" cy="525304"/>
          </a:xfrm>
          <a:prstGeom prst="rect">
            <a:avLst/>
          </a:prstGeom>
          <a:noFill/>
          <a:ln/>
        </p:spPr>
        <p:txBody>
          <a:bodyPr wrap="square" lIns="0" tIns="0" rIns="0" bIns="0" rtlCol="0" anchor="t"/>
          <a:lstStyle/>
          <a:p>
            <a:pPr>
              <a:lnSpc>
                <a:spcPts val="2050"/>
              </a:lnSpc>
            </a:pPr>
            <a:r>
              <a:rPr lang="en-US" sz="1300" dirty="0">
                <a:solidFill>
                  <a:srgbClr val="272525"/>
                </a:solidFill>
                <a:latin typeface="Source Sans 3" pitchFamily="34" charset="0"/>
                <a:ea typeface="Source Sans 3" pitchFamily="34" charset="-122"/>
                <a:cs typeface="Source Sans 3" pitchFamily="34" charset="-120"/>
              </a:rPr>
              <a:t>Each one of us, as students and future leaders, has a vital role to play. By challenging stereotypes, actively promoting empathy, and supporting equal rights for all, we can contribute to building an India that truly embodies its constitutional ideals of liberty, equality, fraternity, and justice for every single individual.</a:t>
            </a:r>
            <a:endParaRPr lang="en-US" sz="1300" dirty="0"/>
          </a:p>
        </p:txBody>
      </p:sp>
    </p:spTree>
  </p:cSld>
  <p:clrMapOvr>
    <a:masterClrMapping/>
  </p:clrMapOvr>
  <p:transition>
    <p:wedg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501" y="552450"/>
            <a:ext cx="6309145" cy="720702"/>
          </a:xfrm>
          <a:prstGeom prst="rect">
            <a:avLst/>
          </a:prstGeom>
        </p:spPr>
        <p:txBody>
          <a:bodyPr wrap="none" lIns="91431" tIns="45716" rIns="91431" bIns="45716">
            <a:spAutoFit/>
          </a:bodyPr>
          <a:lstStyle/>
          <a:p>
            <a:pPr>
              <a:lnSpc>
                <a:spcPts val="4850"/>
              </a:lnSpc>
            </a:pPr>
            <a:r>
              <a:rPr lang="en-US" sz="4000" b="1" dirty="0">
                <a:solidFill>
                  <a:srgbClr val="FF0000"/>
                </a:solidFill>
                <a:latin typeface="Times New Roman" pitchFamily="18" charset="0"/>
                <a:ea typeface="Source Serif 4 Semi Bold" pitchFamily="34" charset="-122"/>
                <a:cs typeface="Times New Roman" pitchFamily="18" charset="0"/>
              </a:rPr>
              <a:t>Gender, Religion and Caste </a:t>
            </a:r>
            <a:endParaRPr lang="en-US" sz="4000" b="1" dirty="0">
              <a:solidFill>
                <a:srgbClr val="FF0000"/>
              </a:solidFill>
              <a:latin typeface="Times New Roman" pitchFamily="18" charset="0"/>
              <a:ea typeface="Source Serif 4 Semi Bold" pitchFamily="34" charset="-122"/>
              <a:cs typeface="Times New Roman" pitchFamily="18" charset="0"/>
            </a:endParaRPr>
          </a:p>
        </p:txBody>
      </p:sp>
      <p:sp>
        <p:nvSpPr>
          <p:cNvPr id="3" name="Rectangle 2"/>
          <p:cNvSpPr/>
          <p:nvPr/>
        </p:nvSpPr>
        <p:spPr>
          <a:xfrm>
            <a:off x="577069" y="1236293"/>
            <a:ext cx="6481243" cy="720702"/>
          </a:xfrm>
          <a:prstGeom prst="rect">
            <a:avLst/>
          </a:prstGeom>
        </p:spPr>
        <p:txBody>
          <a:bodyPr wrap="none" lIns="91431" tIns="45716" rIns="91431" bIns="45716">
            <a:spAutoFit/>
          </a:bodyPr>
          <a:lstStyle/>
          <a:p>
            <a:pPr>
              <a:lnSpc>
                <a:spcPts val="4850"/>
              </a:lnSpc>
            </a:pPr>
            <a:r>
              <a:rPr lang="en-US" sz="2900" b="1" dirty="0">
                <a:solidFill>
                  <a:srgbClr val="FF0000"/>
                </a:solidFill>
                <a:latin typeface="Times New Roman" pitchFamily="18" charset="0"/>
                <a:ea typeface="Source Serif 4 Semi Bold" pitchFamily="34" charset="-122"/>
                <a:cs typeface="Times New Roman" pitchFamily="18" charset="0"/>
              </a:rPr>
              <a:t>Understanding Social Divisions in India</a:t>
            </a:r>
            <a:endParaRPr lang="en-US" sz="2900" b="1" dirty="0">
              <a:solidFill>
                <a:srgbClr val="FF0000"/>
              </a:solidFill>
              <a:latin typeface="Times New Roman" pitchFamily="18" charset="0"/>
              <a:cs typeface="Times New Roman" pitchFamily="18" charset="0"/>
            </a:endParaRPr>
          </a:p>
        </p:txBody>
      </p:sp>
      <p:sp>
        <p:nvSpPr>
          <p:cNvPr id="4" name="Rectangle 3"/>
          <p:cNvSpPr/>
          <p:nvPr/>
        </p:nvSpPr>
        <p:spPr>
          <a:xfrm>
            <a:off x="577071" y="2083477"/>
            <a:ext cx="10439400" cy="5155873"/>
          </a:xfrm>
          <a:prstGeom prst="rect">
            <a:avLst/>
          </a:prstGeom>
        </p:spPr>
        <p:txBody>
          <a:bodyPr wrap="square" lIns="91431" tIns="45716" rIns="91431" bIns="45716">
            <a:spAutoFit/>
          </a:bodyPr>
          <a:lstStyle/>
          <a:p>
            <a:pPr algn="just"/>
            <a:r>
              <a:rPr lang="en-US" sz="3600" dirty="0">
                <a:solidFill>
                  <a:srgbClr val="272525"/>
                </a:solidFill>
                <a:latin typeface="Times New Roman" pitchFamily="18" charset="0"/>
                <a:ea typeface="Source Sans 3" pitchFamily="34" charset="-122"/>
                <a:cs typeface="Times New Roman" pitchFamily="18" charset="0"/>
              </a:rPr>
              <a:t>	In India, society is a rich tapestry woven with diverse threads of gender, religion, and caste. While these aspects contribute to the country's vibrant cultural heritage, they have also historically been sources of significant social divisions and inequalities.               This presentation aims to explore how these divisions manifest, their impact on the lives of individuals, particularly young students, and the ongoing efforts to foster a more equitable and inclusive society.</a:t>
            </a:r>
            <a:endParaRPr lang="en-US" sz="3600" dirty="0"/>
          </a:p>
        </p:txBody>
      </p:sp>
      <p:pic>
        <p:nvPicPr>
          <p:cNvPr id="5" name="Image 0" descr="preencoded.png"/>
          <p:cNvPicPr>
            <a:picLocks noChangeAspect="1"/>
          </p:cNvPicPr>
          <p:nvPr/>
        </p:nvPicPr>
        <p:blipFill>
          <a:blip r:embed="rId2"/>
          <a:stretch>
            <a:fillRect/>
          </a:stretch>
        </p:blipFill>
        <p:spPr>
          <a:xfrm>
            <a:off x="11247436" y="1884033"/>
            <a:ext cx="3154366" cy="4497718"/>
          </a:xfrm>
          <a:prstGeom prst="rect">
            <a:avLst/>
          </a:prstGeom>
        </p:spPr>
      </p:pic>
    </p:spTree>
  </p:cSld>
  <p:clrMapOvr>
    <a:masterClrMapping/>
  </p:clrMapOvr>
  <p:transition>
    <p:wedge/>
  </p:transition>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65455" y="526257"/>
            <a:ext cx="9111614" cy="562808"/>
          </a:xfrm>
          <a:prstGeom prst="rect">
            <a:avLst/>
          </a:prstGeom>
          <a:noFill/>
          <a:ln/>
        </p:spPr>
        <p:txBody>
          <a:bodyPr wrap="none" lIns="0" tIns="0" rIns="0" bIns="0" rtlCol="0" anchor="t"/>
          <a:lstStyle/>
          <a:p>
            <a:pPr>
              <a:lnSpc>
                <a:spcPts val="4400"/>
              </a:lnSpc>
            </a:pPr>
            <a:r>
              <a:rPr lang="en-US" sz="3600" b="1" dirty="0">
                <a:solidFill>
                  <a:srgbClr val="FF0000"/>
                </a:solidFill>
                <a:latin typeface="Source Serif 4 Semi Bold" pitchFamily="34" charset="0"/>
                <a:ea typeface="Source Serif 4 Semi Bold" pitchFamily="34" charset="-122"/>
                <a:cs typeface="Source Serif 4 Semi Bold" pitchFamily="34" charset="-120"/>
              </a:rPr>
              <a:t>Understanding Gender Division in Society</a:t>
            </a:r>
            <a:endParaRPr lang="en-US" sz="3600" b="1" dirty="0">
              <a:solidFill>
                <a:srgbClr val="FF0000"/>
              </a:solidFill>
            </a:endParaRPr>
          </a:p>
        </p:txBody>
      </p:sp>
      <p:sp>
        <p:nvSpPr>
          <p:cNvPr id="3" name="Text 1"/>
          <p:cNvSpPr/>
          <p:nvPr/>
        </p:nvSpPr>
        <p:spPr>
          <a:xfrm>
            <a:off x="460654" y="1548291"/>
            <a:ext cx="8435696" cy="5680948"/>
          </a:xfrm>
          <a:prstGeom prst="rect">
            <a:avLst/>
          </a:prstGeom>
          <a:noFill/>
          <a:ln/>
        </p:spPr>
        <p:txBody>
          <a:bodyPr wrap="square" lIns="0" tIns="0" rIns="0" bIns="0" rtlCol="0" anchor="t"/>
          <a:lstStyle/>
          <a:p>
            <a:pPr algn="just">
              <a:lnSpc>
                <a:spcPts val="2400"/>
              </a:lnSpc>
            </a:pPr>
            <a:r>
              <a:rPr lang="en-US" dirty="0" smtClean="0">
                <a:solidFill>
                  <a:srgbClr val="272525"/>
                </a:solidFill>
                <a:latin typeface="Source Sans 3" pitchFamily="34" charset="0"/>
                <a:ea typeface="Source Sans 3" pitchFamily="34" charset="-122"/>
                <a:cs typeface="Source Sans 3" pitchFamily="34" charset="-120"/>
              </a:rPr>
              <a:t>	</a:t>
            </a:r>
            <a:r>
              <a:rPr lang="en-US" sz="2000" dirty="0">
                <a:solidFill>
                  <a:srgbClr val="272525"/>
                </a:solidFill>
                <a:latin typeface="Source Sans 3" pitchFamily="34" charset="0"/>
                <a:ea typeface="Source Sans 3" pitchFamily="34" charset="-122"/>
                <a:cs typeface="Source Sans 3" pitchFamily="34" charset="-120"/>
              </a:rPr>
              <a:t>Gender </a:t>
            </a:r>
            <a:r>
              <a:rPr lang="en-US" sz="2000" dirty="0">
                <a:solidFill>
                  <a:srgbClr val="272525"/>
                </a:solidFill>
                <a:latin typeface="Source Sans 3" pitchFamily="34" charset="0"/>
                <a:ea typeface="Source Sans 3" pitchFamily="34" charset="-122"/>
                <a:cs typeface="Source Sans 3" pitchFamily="34" charset="-120"/>
              </a:rPr>
              <a:t>division, often mistakenly attributed to biological differences, is fundamentally a social construct. It refers to the societal expectations and roles assigned to individuals based on their perceived gender, often leading to stereotypes that limit potential.</a:t>
            </a:r>
            <a:endParaRPr lang="en-US" sz="2000" dirty="0"/>
          </a:p>
        </p:txBody>
      </p:sp>
      <p:sp>
        <p:nvSpPr>
          <p:cNvPr id="4" name="Text 2"/>
          <p:cNvSpPr/>
          <p:nvPr/>
        </p:nvSpPr>
        <p:spPr>
          <a:xfrm>
            <a:off x="765453" y="2876552"/>
            <a:ext cx="8130898" cy="2114550"/>
          </a:xfrm>
          <a:prstGeom prst="rect">
            <a:avLst/>
          </a:prstGeom>
          <a:noFill/>
          <a:ln/>
        </p:spPr>
        <p:txBody>
          <a:bodyPr wrap="square" lIns="0" tIns="0" rIns="0" bIns="0" rtlCol="0" anchor="t"/>
          <a:lstStyle/>
          <a:p>
            <a:pPr algn="just">
              <a:lnSpc>
                <a:spcPts val="2400"/>
              </a:lnSpc>
            </a:pPr>
            <a:r>
              <a:rPr lang="en-US" sz="1600" dirty="0">
                <a:solidFill>
                  <a:srgbClr val="272525"/>
                </a:solidFill>
                <a:latin typeface="Source Sans 3" pitchFamily="34" charset="0"/>
                <a:ea typeface="Source Sans 3" pitchFamily="34" charset="-122"/>
                <a:cs typeface="Source Sans 3" pitchFamily="34" charset="-120"/>
              </a:rPr>
              <a:t>	</a:t>
            </a:r>
            <a:r>
              <a:rPr lang="en-US" sz="2000" dirty="0">
                <a:solidFill>
                  <a:srgbClr val="272525"/>
                </a:solidFill>
                <a:latin typeface="Source Sans 3" pitchFamily="34" charset="0"/>
                <a:ea typeface="Source Sans 3" pitchFamily="34" charset="-122"/>
                <a:cs typeface="Source Sans 3" pitchFamily="34" charset="-120"/>
              </a:rPr>
              <a:t>Historically</a:t>
            </a:r>
            <a:r>
              <a:rPr lang="en-US" sz="2000" dirty="0">
                <a:solidFill>
                  <a:srgbClr val="272525"/>
                </a:solidFill>
                <a:latin typeface="Source Sans 3" pitchFamily="34" charset="0"/>
                <a:ea typeface="Source Sans 3" pitchFamily="34" charset="-122"/>
                <a:cs typeface="Source Sans 3" pitchFamily="34" charset="-120"/>
              </a:rPr>
              <a:t>, there has been a prevalent </a:t>
            </a:r>
            <a:r>
              <a:rPr lang="en-US" sz="2000" b="1" dirty="0">
                <a:solidFill>
                  <a:srgbClr val="272525"/>
                </a:solidFill>
                <a:latin typeface="Source Sans 3" pitchFamily="34" charset="0"/>
                <a:ea typeface="Source Sans 3" pitchFamily="34" charset="-122"/>
                <a:cs typeface="Source Sans 3" pitchFamily="34" charset="-120"/>
              </a:rPr>
              <a:t>"sexual division of labour"</a:t>
            </a:r>
            <a:r>
              <a:rPr lang="en-US" sz="2000" dirty="0">
                <a:solidFill>
                  <a:srgbClr val="272525"/>
                </a:solidFill>
                <a:latin typeface="Source Sans 3" pitchFamily="34" charset="0"/>
                <a:ea typeface="Source Sans 3" pitchFamily="34" charset="-122"/>
                <a:cs typeface="Source Sans 3" pitchFamily="34" charset="-120"/>
              </a:rPr>
              <a:t>. This pattern dictates that women are primarily responsible for domestic chores, child-rearing, and caregiving within the home, while men are expected to be the primary breadwinners, working outside the household. This division not only confines women to specific roles but also often undervalues their immense contribution to the family and economy, as their work is largely unpaid and unrecognised.</a:t>
            </a:r>
            <a:endParaRPr lang="en-US" sz="2000" dirty="0"/>
          </a:p>
        </p:txBody>
      </p:sp>
      <p:sp>
        <p:nvSpPr>
          <p:cNvPr id="5" name="Text 3"/>
          <p:cNvSpPr/>
          <p:nvPr/>
        </p:nvSpPr>
        <p:spPr>
          <a:xfrm>
            <a:off x="765453" y="4647607"/>
            <a:ext cx="8130898" cy="918329"/>
          </a:xfrm>
          <a:prstGeom prst="rect">
            <a:avLst/>
          </a:prstGeom>
          <a:noFill/>
          <a:ln/>
        </p:spPr>
        <p:txBody>
          <a:bodyPr wrap="square" lIns="0" tIns="0" rIns="0" bIns="0" rtlCol="0" anchor="t"/>
          <a:lstStyle/>
          <a:p>
            <a:pPr algn="just">
              <a:lnSpc>
                <a:spcPts val="2400"/>
              </a:lnSpc>
            </a:pPr>
            <a:r>
              <a:rPr lang="en-US" dirty="0" smtClean="0">
                <a:solidFill>
                  <a:srgbClr val="272525"/>
                </a:solidFill>
                <a:latin typeface="Source Sans 3" pitchFamily="34" charset="0"/>
                <a:ea typeface="Source Sans 3" pitchFamily="34" charset="-122"/>
                <a:cs typeface="Source Sans 3" pitchFamily="34" charset="-120"/>
              </a:rPr>
              <a:t>	</a:t>
            </a:r>
          </a:p>
          <a:p>
            <a:pPr algn="just">
              <a:lnSpc>
                <a:spcPts val="2400"/>
              </a:lnSpc>
            </a:pPr>
            <a:endParaRPr lang="en-US" dirty="0">
              <a:solidFill>
                <a:srgbClr val="272525"/>
              </a:solidFill>
              <a:latin typeface="Source Sans 3" pitchFamily="34" charset="0"/>
              <a:ea typeface="Source Sans 3" pitchFamily="34" charset="-122"/>
              <a:cs typeface="Source Sans 3" pitchFamily="34" charset="-120"/>
            </a:endParaRPr>
          </a:p>
          <a:p>
            <a:pPr algn="just">
              <a:lnSpc>
                <a:spcPts val="2400"/>
              </a:lnSpc>
            </a:pPr>
            <a:r>
              <a:rPr lang="en-US" dirty="0" smtClean="0">
                <a:solidFill>
                  <a:srgbClr val="272525"/>
                </a:solidFill>
                <a:latin typeface="Source Sans 3" pitchFamily="34" charset="0"/>
                <a:ea typeface="Source Sans 3" pitchFamily="34" charset="-122"/>
                <a:cs typeface="Source Sans 3" pitchFamily="34" charset="-120"/>
              </a:rPr>
              <a:t>	</a:t>
            </a:r>
            <a:r>
              <a:rPr lang="en-US" sz="2000" dirty="0">
                <a:solidFill>
                  <a:srgbClr val="272525"/>
                </a:solidFill>
                <a:latin typeface="Source Sans 3" pitchFamily="34" charset="0"/>
                <a:ea typeface="Source Sans 3" pitchFamily="34" charset="-122"/>
                <a:cs typeface="Source Sans 3" pitchFamily="34" charset="-120"/>
              </a:rPr>
              <a:t>This </a:t>
            </a:r>
            <a:r>
              <a:rPr lang="en-US" sz="2000" dirty="0">
                <a:solidFill>
                  <a:srgbClr val="272525"/>
                </a:solidFill>
                <a:latin typeface="Source Sans 3" pitchFamily="34" charset="0"/>
                <a:ea typeface="Source Sans 3" pitchFamily="34" charset="-122"/>
                <a:cs typeface="Source Sans 3" pitchFamily="34" charset="-120"/>
              </a:rPr>
              <a:t>division has profound implications, shaping educational opportunities, career choices, and overall life trajectories for both boys and girls. Breaking free from these rigid expectations is crucial for achieving true gender equality</a:t>
            </a:r>
            <a:r>
              <a:rPr lang="en-US" sz="2000" dirty="0">
                <a:solidFill>
                  <a:srgbClr val="272525"/>
                </a:solidFill>
                <a:latin typeface="Source Sans 3" pitchFamily="34" charset="0"/>
                <a:ea typeface="Source Sans 3" pitchFamily="34" charset="-122"/>
                <a:cs typeface="Source Sans 3" pitchFamily="34" charset="-120"/>
              </a:rPr>
              <a:t>.</a:t>
            </a:r>
          </a:p>
          <a:p>
            <a:pPr algn="just">
              <a:lnSpc>
                <a:spcPts val="2400"/>
              </a:lnSpc>
            </a:pPr>
            <a:endParaRPr lang="en-US" sz="2000" dirty="0">
              <a:solidFill>
                <a:srgbClr val="272525"/>
              </a:solidFill>
              <a:latin typeface="Source Sans 3" pitchFamily="34" charset="0"/>
            </a:endParaRPr>
          </a:p>
          <a:p>
            <a:pPr algn="just">
              <a:lnSpc>
                <a:spcPts val="2400"/>
              </a:lnSpc>
            </a:pPr>
            <a:endParaRPr lang="en-US" sz="2000" dirty="0"/>
          </a:p>
        </p:txBody>
      </p:sp>
      <p:pic>
        <p:nvPicPr>
          <p:cNvPr id="6" name="Image 0" descr="preencoded.png"/>
          <p:cNvPicPr>
            <a:picLocks noChangeAspect="1"/>
          </p:cNvPicPr>
          <p:nvPr/>
        </p:nvPicPr>
        <p:blipFill>
          <a:blip r:embed="rId3"/>
          <a:stretch>
            <a:fillRect/>
          </a:stretch>
        </p:blipFill>
        <p:spPr>
          <a:xfrm>
            <a:off x="9201149" y="1548291"/>
            <a:ext cx="4671299" cy="4738211"/>
          </a:xfrm>
          <a:prstGeom prst="rect">
            <a:avLst/>
          </a:prstGeom>
        </p:spPr>
      </p:pic>
      <p:sp>
        <p:nvSpPr>
          <p:cNvPr id="7" name="Text 4"/>
          <p:cNvSpPr/>
          <p:nvPr/>
        </p:nvSpPr>
        <p:spPr>
          <a:xfrm>
            <a:off x="765453" y="6286500"/>
            <a:ext cx="13099494" cy="1562100"/>
          </a:xfrm>
          <a:prstGeom prst="rect">
            <a:avLst/>
          </a:prstGeom>
          <a:noFill/>
          <a:ln/>
        </p:spPr>
        <p:txBody>
          <a:bodyPr wrap="square" lIns="0" tIns="0" rIns="0" bIns="0" rtlCol="0" anchor="t"/>
          <a:lstStyle/>
          <a:p>
            <a:pPr algn="just">
              <a:lnSpc>
                <a:spcPts val="2400"/>
              </a:lnSpc>
            </a:pPr>
            <a:r>
              <a:rPr lang="en-US" dirty="0" smtClean="0">
                <a:solidFill>
                  <a:srgbClr val="272525"/>
                </a:solidFill>
                <a:latin typeface="Source Sans 3" pitchFamily="34" charset="0"/>
                <a:ea typeface="Source Sans 3" pitchFamily="34" charset="-122"/>
                <a:cs typeface="Source Sans 3" pitchFamily="34" charset="-120"/>
              </a:rPr>
              <a:t>	</a:t>
            </a:r>
          </a:p>
          <a:p>
            <a:pPr algn="just">
              <a:lnSpc>
                <a:spcPts val="2400"/>
              </a:lnSpc>
            </a:pPr>
            <a:r>
              <a:rPr lang="en-US" dirty="0">
                <a:solidFill>
                  <a:srgbClr val="272525"/>
                </a:solidFill>
                <a:latin typeface="Source Sans 3" pitchFamily="34" charset="0"/>
                <a:ea typeface="Source Sans 3" pitchFamily="34" charset="-122"/>
                <a:cs typeface="Source Sans 3" pitchFamily="34" charset="-120"/>
              </a:rPr>
              <a:t>	</a:t>
            </a:r>
            <a:r>
              <a:rPr lang="en-US" sz="2000" dirty="0">
                <a:solidFill>
                  <a:srgbClr val="272525"/>
                </a:solidFill>
                <a:latin typeface="Source Sans 3" pitchFamily="34" charset="0"/>
                <a:ea typeface="Source Sans 3" pitchFamily="34" charset="-122"/>
                <a:cs typeface="Source Sans 3" pitchFamily="34" charset="-120"/>
              </a:rPr>
              <a:t>The </a:t>
            </a:r>
            <a:r>
              <a:rPr lang="en-US" sz="2000" dirty="0">
                <a:solidFill>
                  <a:srgbClr val="272525"/>
                </a:solidFill>
                <a:latin typeface="Source Sans 3" pitchFamily="34" charset="0"/>
                <a:ea typeface="Source Sans 3" pitchFamily="34" charset="-122"/>
                <a:cs typeface="Source Sans 3" pitchFamily="34" charset="-120"/>
              </a:rPr>
              <a:t>challenge lies in recognising that these roles are learned, not inherent, and can be changed to promote a more balanced and just society where individuals are free to pursue their aspirations regardless of gender.</a:t>
            </a:r>
            <a:endParaRPr lang="en-US" sz="2000" dirty="0"/>
          </a:p>
        </p:txBody>
      </p:sp>
    </p:spTree>
  </p:cSld>
  <p:clrMapOvr>
    <a:masterClrMapping/>
  </p:clrMapOvr>
  <p:transition>
    <p:wedge/>
  </p:transition>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12116" y="489586"/>
            <a:ext cx="9504878" cy="523518"/>
          </a:xfrm>
          <a:prstGeom prst="rect">
            <a:avLst/>
          </a:prstGeom>
          <a:noFill/>
          <a:ln/>
        </p:spPr>
        <p:txBody>
          <a:bodyPr wrap="none" lIns="0" tIns="0" rIns="0" bIns="0" rtlCol="0" anchor="t"/>
          <a:lstStyle/>
          <a:p>
            <a:pPr>
              <a:lnSpc>
                <a:spcPts val="4100"/>
              </a:lnSpc>
            </a:pPr>
            <a:r>
              <a:rPr lang="en-US" sz="3300" dirty="0">
                <a:solidFill>
                  <a:srgbClr val="000000"/>
                </a:solidFill>
                <a:latin typeface="Source Serif 4 Semi Bold" pitchFamily="34" charset="0"/>
                <a:ea typeface="Source Serif 4 Semi Bold" pitchFamily="34" charset="-122"/>
                <a:cs typeface="Source Serif 4 Semi Bold" pitchFamily="34" charset="-120"/>
              </a:rPr>
              <a:t>Patriarchy and the Rise of Feminist Movements</a:t>
            </a:r>
            <a:endParaRPr lang="en-US" sz="3300" dirty="0"/>
          </a:p>
        </p:txBody>
      </p:sp>
      <p:pic>
        <p:nvPicPr>
          <p:cNvPr id="3" name="Image 0" descr="preencoded.png"/>
          <p:cNvPicPr>
            <a:picLocks noChangeAspect="1"/>
          </p:cNvPicPr>
          <p:nvPr/>
        </p:nvPicPr>
        <p:blipFill>
          <a:blip r:embed="rId3"/>
          <a:stretch>
            <a:fillRect/>
          </a:stretch>
        </p:blipFill>
        <p:spPr>
          <a:xfrm>
            <a:off x="350163" y="1440180"/>
            <a:ext cx="5612486" cy="6385918"/>
          </a:xfrm>
          <a:prstGeom prst="rect">
            <a:avLst/>
          </a:prstGeom>
        </p:spPr>
      </p:pic>
      <p:sp>
        <p:nvSpPr>
          <p:cNvPr id="4" name="Text 1"/>
          <p:cNvSpPr/>
          <p:nvPr/>
        </p:nvSpPr>
        <p:spPr>
          <a:xfrm>
            <a:off x="6438903" y="1440180"/>
            <a:ext cx="7487006" cy="1708786"/>
          </a:xfrm>
          <a:prstGeom prst="rect">
            <a:avLst/>
          </a:prstGeom>
          <a:noFill/>
          <a:ln/>
        </p:spPr>
        <p:txBody>
          <a:bodyPr wrap="square" lIns="0" tIns="0" rIns="0" bIns="0" rtlCol="0" anchor="t"/>
          <a:lstStyle/>
          <a:p>
            <a:pPr algn="just">
              <a:lnSpc>
                <a:spcPts val="2200"/>
              </a:lnSpc>
            </a:pPr>
            <a:r>
              <a:rPr lang="en-US" b="1" dirty="0">
                <a:solidFill>
                  <a:srgbClr val="272525"/>
                </a:solidFill>
                <a:latin typeface="Source Sans 3" pitchFamily="34" charset="0"/>
                <a:ea typeface="Source Sans 3" pitchFamily="34" charset="-122"/>
                <a:cs typeface="Source Sans 3" pitchFamily="34" charset="-120"/>
              </a:rPr>
              <a:t>Patriarchy</a:t>
            </a:r>
            <a:r>
              <a:rPr lang="en-US" dirty="0">
                <a:solidFill>
                  <a:srgbClr val="272525"/>
                </a:solidFill>
                <a:latin typeface="Source Sans 3" pitchFamily="34" charset="0"/>
                <a:ea typeface="Source Sans 3" pitchFamily="34" charset="-122"/>
                <a:cs typeface="Source Sans 3" pitchFamily="34" charset="-120"/>
              </a:rPr>
              <a:t> is a deeply entrenched social system where men, as a group, hold disproportionate power and authority over women. This dominance manifests across various aspects of society, including political leadership, economic control, legal frameworks, and social norms. In a patriarchal system, decision-making roles are often reserved for men, and women may face systemic discrimination and limited access to resources and opportunities.</a:t>
            </a:r>
            <a:endParaRPr lang="en-US" dirty="0"/>
          </a:p>
        </p:txBody>
      </p:sp>
      <p:sp>
        <p:nvSpPr>
          <p:cNvPr id="5" name="Text 2"/>
          <p:cNvSpPr/>
          <p:nvPr/>
        </p:nvSpPr>
        <p:spPr>
          <a:xfrm>
            <a:off x="6438903" y="3309104"/>
            <a:ext cx="7487006" cy="1708786"/>
          </a:xfrm>
          <a:prstGeom prst="rect">
            <a:avLst/>
          </a:prstGeom>
          <a:noFill/>
          <a:ln/>
        </p:spPr>
        <p:txBody>
          <a:bodyPr wrap="square" lIns="0" tIns="0" rIns="0" bIns="0" rtlCol="0" anchor="t"/>
          <a:lstStyle/>
          <a:p>
            <a:pPr algn="just">
              <a:lnSpc>
                <a:spcPts val="2200"/>
              </a:lnSpc>
            </a:pPr>
            <a:r>
              <a:rPr lang="en-US" dirty="0">
                <a:solidFill>
                  <a:srgbClr val="272525"/>
                </a:solidFill>
                <a:latin typeface="Source Sans 3" pitchFamily="34" charset="0"/>
                <a:ea typeface="Source Sans 3" pitchFamily="34" charset="-122"/>
                <a:cs typeface="Source Sans 3" pitchFamily="34" charset="-120"/>
              </a:rPr>
              <a:t>Against this backdrop, </a:t>
            </a:r>
            <a:r>
              <a:rPr lang="en-US" b="1" dirty="0">
                <a:solidFill>
                  <a:srgbClr val="272525"/>
                </a:solidFill>
                <a:latin typeface="Source Sans 3" pitchFamily="34" charset="0"/>
                <a:ea typeface="Source Sans 3" pitchFamily="34" charset="-122"/>
                <a:cs typeface="Source Sans 3" pitchFamily="34" charset="-120"/>
              </a:rPr>
              <a:t>feminist movements</a:t>
            </a:r>
            <a:r>
              <a:rPr lang="en-US" dirty="0">
                <a:solidFill>
                  <a:srgbClr val="272525"/>
                </a:solidFill>
                <a:latin typeface="Source Sans 3" pitchFamily="34" charset="0"/>
                <a:ea typeface="Source Sans 3" pitchFamily="34" charset="-122"/>
                <a:cs typeface="Source Sans 3" pitchFamily="34" charset="-120"/>
              </a:rPr>
              <a:t> have emerged globally, including in India, to challenge these oppressive structures. These movements advocate passionately for equal rights for women in all spheres of life – education, employment, political participation, and family matters. Their efforts aim to dismantle discriminatory practices and achieve a society where gender is not a barrier to anyone's potential or dignity.</a:t>
            </a:r>
            <a:endParaRPr lang="en-US" dirty="0"/>
          </a:p>
        </p:txBody>
      </p:sp>
      <p:sp>
        <p:nvSpPr>
          <p:cNvPr id="6" name="Text 3"/>
          <p:cNvSpPr/>
          <p:nvPr/>
        </p:nvSpPr>
        <p:spPr>
          <a:xfrm>
            <a:off x="6438903" y="5178030"/>
            <a:ext cx="7487006" cy="2648069"/>
          </a:xfrm>
          <a:prstGeom prst="rect">
            <a:avLst/>
          </a:prstGeom>
          <a:noFill/>
          <a:ln/>
        </p:spPr>
        <p:txBody>
          <a:bodyPr wrap="square" lIns="0" tIns="0" rIns="0" bIns="0" rtlCol="0" anchor="t"/>
          <a:lstStyle/>
          <a:p>
            <a:pPr algn="just">
              <a:lnSpc>
                <a:spcPts val="2200"/>
              </a:lnSpc>
            </a:pPr>
            <a:r>
              <a:rPr lang="en-US" dirty="0">
                <a:solidFill>
                  <a:srgbClr val="272525"/>
                </a:solidFill>
                <a:latin typeface="Source Sans 3" pitchFamily="34" charset="0"/>
                <a:ea typeface="Source Sans 3" pitchFamily="34" charset="-122"/>
                <a:cs typeface="Source Sans 3" pitchFamily="34" charset="-120"/>
              </a:rPr>
              <a:t>A landmark achievement in India's journey towards gender equality is the </a:t>
            </a:r>
            <a:r>
              <a:rPr lang="en-US" b="1" dirty="0">
                <a:solidFill>
                  <a:srgbClr val="BE49DF"/>
                </a:solidFill>
                <a:latin typeface="Source Sans 3" pitchFamily="34" charset="0"/>
                <a:ea typeface="Source Sans 3" pitchFamily="34" charset="-122"/>
                <a:cs typeface="Source Sans 3" pitchFamily="34" charset="-120"/>
              </a:rPr>
              <a:t>Equal Remuneration Act of 1976</a:t>
            </a:r>
            <a:r>
              <a:rPr lang="en-US" dirty="0">
                <a:solidFill>
                  <a:srgbClr val="272525"/>
                </a:solidFill>
                <a:latin typeface="Source Sans 3" pitchFamily="34" charset="0"/>
                <a:ea typeface="Source Sans 3" pitchFamily="34" charset="-122"/>
                <a:cs typeface="Source Sans 3" pitchFamily="34" charset="-120"/>
              </a:rPr>
              <a:t>. This crucial legislation mandates that employers must pay equal wages to men and women for performing the same work or work of a similar nature, and prohibits discrimination in recruitment and working conditions. While legal frameworks like this are vital, continuous social awareness and enforcement are necessary to ensure their full implementation.</a:t>
            </a:r>
            <a:endParaRPr lang="en-US" dirty="0"/>
          </a:p>
        </p:txBody>
      </p:sp>
    </p:spTree>
  </p:cSld>
  <p:clrMapOvr>
    <a:masterClrMapping/>
  </p:clrMapOvr>
  <p:transition>
    <p:wedge/>
  </p:transition>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07127" y="554832"/>
            <a:ext cx="9445704" cy="593527"/>
          </a:xfrm>
          <a:prstGeom prst="rect">
            <a:avLst/>
          </a:prstGeom>
          <a:noFill/>
          <a:ln/>
        </p:spPr>
        <p:txBody>
          <a:bodyPr wrap="none" lIns="0" tIns="0" rIns="0" bIns="0" rtlCol="0" anchor="t"/>
          <a:lstStyle/>
          <a:p>
            <a:pPr>
              <a:lnSpc>
                <a:spcPts val="4650"/>
              </a:lnSpc>
            </a:pPr>
            <a:r>
              <a:rPr lang="en-US" sz="3700" b="1" dirty="0">
                <a:solidFill>
                  <a:srgbClr val="FF0000"/>
                </a:solidFill>
                <a:latin typeface="Source Serif 4 Semi Bold" pitchFamily="34" charset="0"/>
                <a:ea typeface="Source Serif 4 Semi Bold" pitchFamily="34" charset="-122"/>
                <a:cs typeface="Source Serif 4 Semi Bold" pitchFamily="34" charset="-120"/>
              </a:rPr>
              <a:t>Persistent Challenges for Women in India</a:t>
            </a:r>
            <a:endParaRPr lang="en-US" sz="3700" b="1" dirty="0">
              <a:solidFill>
                <a:srgbClr val="FF0000"/>
              </a:solidFill>
            </a:endParaRPr>
          </a:p>
        </p:txBody>
      </p:sp>
      <p:sp>
        <p:nvSpPr>
          <p:cNvPr id="3" name="Text 1"/>
          <p:cNvSpPr/>
          <p:nvPr/>
        </p:nvSpPr>
        <p:spPr>
          <a:xfrm>
            <a:off x="807127" y="1551863"/>
            <a:ext cx="13016150" cy="645796"/>
          </a:xfrm>
          <a:prstGeom prst="rect">
            <a:avLst/>
          </a:prstGeom>
          <a:noFill/>
          <a:ln/>
        </p:spPr>
        <p:txBody>
          <a:bodyPr wrap="square" lIns="0" tIns="0" rIns="0" bIns="0" rtlCol="0" anchor="t"/>
          <a:lstStyle/>
          <a:p>
            <a:pPr>
              <a:lnSpc>
                <a:spcPts val="2500"/>
              </a:lnSpc>
            </a:pPr>
            <a:r>
              <a:rPr lang="en-US" sz="1600" dirty="0">
                <a:solidFill>
                  <a:srgbClr val="272525"/>
                </a:solidFill>
                <a:latin typeface="Source Sans 3" pitchFamily="34" charset="0"/>
                <a:ea typeface="Source Sans 3" pitchFamily="34" charset="-122"/>
                <a:cs typeface="Source Sans 3" pitchFamily="34" charset="-120"/>
              </a:rPr>
              <a:t> 	</a:t>
            </a:r>
            <a:r>
              <a:rPr lang="en-US" sz="2400" dirty="0">
                <a:solidFill>
                  <a:srgbClr val="272525"/>
                </a:solidFill>
                <a:latin typeface="Source Sans 3" pitchFamily="34" charset="0"/>
                <a:ea typeface="Source Sans 3" pitchFamily="34" charset="-122"/>
                <a:cs typeface="Source Sans 3" pitchFamily="34" charset="-120"/>
              </a:rPr>
              <a:t>Despite </a:t>
            </a:r>
            <a:r>
              <a:rPr lang="en-US" sz="2400" dirty="0">
                <a:solidFill>
                  <a:srgbClr val="272525"/>
                </a:solidFill>
                <a:latin typeface="Source Sans 3" pitchFamily="34" charset="0"/>
                <a:ea typeface="Source Sans 3" pitchFamily="34" charset="-122"/>
                <a:cs typeface="Source Sans 3" pitchFamily="34" charset="-120"/>
              </a:rPr>
              <a:t>progress, women in India continue to face significant challenges that hinder their full participation and equality. These issues are deeply rooted in societal norms and require sustained efforts to overcome:</a:t>
            </a:r>
            <a:endParaRPr lang="en-US" sz="2400" dirty="0"/>
          </a:p>
        </p:txBody>
      </p:sp>
      <p:sp>
        <p:nvSpPr>
          <p:cNvPr id="4" name="Shape 2"/>
          <p:cNvSpPr/>
          <p:nvPr/>
        </p:nvSpPr>
        <p:spPr>
          <a:xfrm>
            <a:off x="807127" y="2424591"/>
            <a:ext cx="4204216" cy="4055269"/>
          </a:xfrm>
          <a:prstGeom prst="roundRect">
            <a:avLst>
              <a:gd name="adj" fmla="val 2090"/>
            </a:avLst>
          </a:prstGeom>
          <a:solidFill>
            <a:srgbClr val="FFFFFF">
              <a:alpha val="95000"/>
            </a:srgbClr>
          </a:solidFill>
          <a:ln w="22860">
            <a:solidFill>
              <a:srgbClr val="D6BADD"/>
            </a:solidFill>
            <a:prstDash val="solid"/>
          </a:ln>
        </p:spPr>
      </p:sp>
      <p:sp>
        <p:nvSpPr>
          <p:cNvPr id="5" name="Shape 3"/>
          <p:cNvSpPr/>
          <p:nvPr/>
        </p:nvSpPr>
        <p:spPr>
          <a:xfrm>
            <a:off x="829986" y="2447449"/>
            <a:ext cx="4158496" cy="487918"/>
          </a:xfrm>
          <a:prstGeom prst="roundRect">
            <a:avLst>
              <a:gd name="adj" fmla="val 9470"/>
            </a:avLst>
          </a:prstGeom>
          <a:solidFill>
            <a:srgbClr val="F0D4F7"/>
          </a:solidFill>
          <a:ln/>
        </p:spPr>
      </p:sp>
      <p:pic>
        <p:nvPicPr>
          <p:cNvPr id="6" name="Image 0" descr="preencoded.png"/>
          <p:cNvPicPr>
            <a:picLocks noChangeAspect="1"/>
          </p:cNvPicPr>
          <p:nvPr/>
        </p:nvPicPr>
        <p:blipFill>
          <a:blip r:embed="rId3"/>
          <a:stretch>
            <a:fillRect/>
          </a:stretch>
        </p:blipFill>
        <p:spPr>
          <a:xfrm>
            <a:off x="2757845" y="2557105"/>
            <a:ext cx="302658" cy="378262"/>
          </a:xfrm>
          <a:prstGeom prst="rect">
            <a:avLst/>
          </a:prstGeom>
        </p:spPr>
      </p:pic>
      <p:sp>
        <p:nvSpPr>
          <p:cNvPr id="7" name="Text 4"/>
          <p:cNvSpPr/>
          <p:nvPr/>
        </p:nvSpPr>
        <p:spPr>
          <a:xfrm>
            <a:off x="1031677" y="3254454"/>
            <a:ext cx="2373987" cy="296704"/>
          </a:xfrm>
          <a:prstGeom prst="rect">
            <a:avLst/>
          </a:prstGeom>
          <a:noFill/>
          <a:ln/>
        </p:spPr>
        <p:txBody>
          <a:bodyPr wrap="none" lIns="0" tIns="0" rIns="0" bIns="0" rtlCol="0" anchor="t"/>
          <a:lstStyle/>
          <a:p>
            <a:pPr>
              <a:lnSpc>
                <a:spcPts val="2300"/>
              </a:lnSpc>
            </a:pPr>
            <a:r>
              <a:rPr lang="en-US" dirty="0">
                <a:solidFill>
                  <a:srgbClr val="272525"/>
                </a:solidFill>
                <a:latin typeface="Source Serif 4 Semi Bold" pitchFamily="34" charset="0"/>
                <a:ea typeface="Source Serif 4 Semi Bold" pitchFamily="34" charset="-122"/>
                <a:cs typeface="Source Serif 4 Semi Bold" pitchFamily="34" charset="-120"/>
              </a:rPr>
              <a:t>Literacy Gap</a:t>
            </a:r>
            <a:endParaRPr lang="en-US" dirty="0"/>
          </a:p>
        </p:txBody>
      </p:sp>
      <p:sp>
        <p:nvSpPr>
          <p:cNvPr id="8" name="Text 5"/>
          <p:cNvSpPr/>
          <p:nvPr/>
        </p:nvSpPr>
        <p:spPr>
          <a:xfrm>
            <a:off x="1031679" y="3672126"/>
            <a:ext cx="3755112" cy="1937386"/>
          </a:xfrm>
          <a:prstGeom prst="rect">
            <a:avLst/>
          </a:prstGeom>
          <a:noFill/>
          <a:ln/>
        </p:spPr>
        <p:txBody>
          <a:bodyPr wrap="square" lIns="0" tIns="0" rIns="0" bIns="0" rtlCol="0" anchor="t"/>
          <a:lstStyle/>
          <a:p>
            <a:pPr algn="just">
              <a:lnSpc>
                <a:spcPts val="2500"/>
              </a:lnSpc>
            </a:pPr>
            <a:r>
              <a:rPr lang="en-US" sz="1600" dirty="0">
                <a:solidFill>
                  <a:srgbClr val="272525"/>
                </a:solidFill>
                <a:latin typeface="Source Sans 3" pitchFamily="34" charset="0"/>
                <a:ea typeface="Source Sans 3" pitchFamily="34" charset="-122"/>
                <a:cs typeface="Source Sans 3" pitchFamily="34" charset="-120"/>
              </a:rPr>
              <a:t>A notable disparity persists in literacy rates. While male literacy stood at 76%, female literacy was significantly lower at 54% (as per 2025 projections). This gap impacts women's access to information, economic independence, and overall empowerment.</a:t>
            </a:r>
            <a:endParaRPr lang="en-US" sz="1600" dirty="0"/>
          </a:p>
        </p:txBody>
      </p:sp>
      <p:sp>
        <p:nvSpPr>
          <p:cNvPr id="9" name="Shape 6"/>
          <p:cNvSpPr/>
          <p:nvPr/>
        </p:nvSpPr>
        <p:spPr>
          <a:xfrm>
            <a:off x="5213034" y="2424591"/>
            <a:ext cx="4204216" cy="4055269"/>
          </a:xfrm>
          <a:prstGeom prst="roundRect">
            <a:avLst>
              <a:gd name="adj" fmla="val 2090"/>
            </a:avLst>
          </a:prstGeom>
          <a:solidFill>
            <a:srgbClr val="FFFFFF">
              <a:alpha val="95000"/>
            </a:srgbClr>
          </a:solidFill>
          <a:ln w="22860">
            <a:solidFill>
              <a:srgbClr val="D6BADD"/>
            </a:solidFill>
            <a:prstDash val="solid"/>
          </a:ln>
        </p:spPr>
      </p:sp>
      <p:sp>
        <p:nvSpPr>
          <p:cNvPr id="10" name="Shape 7"/>
          <p:cNvSpPr/>
          <p:nvPr/>
        </p:nvSpPr>
        <p:spPr>
          <a:xfrm>
            <a:off x="5235893" y="2447449"/>
            <a:ext cx="4158496" cy="605314"/>
          </a:xfrm>
          <a:prstGeom prst="roundRect">
            <a:avLst>
              <a:gd name="adj" fmla="val 9470"/>
            </a:avLst>
          </a:prstGeom>
          <a:solidFill>
            <a:srgbClr val="F0D4F7"/>
          </a:solidFill>
          <a:ln/>
        </p:spPr>
      </p:sp>
      <p:pic>
        <p:nvPicPr>
          <p:cNvPr id="11" name="Image 1" descr="preencoded.png"/>
          <p:cNvPicPr>
            <a:picLocks noChangeAspect="1"/>
          </p:cNvPicPr>
          <p:nvPr/>
        </p:nvPicPr>
        <p:blipFill>
          <a:blip r:embed="rId4"/>
          <a:stretch>
            <a:fillRect/>
          </a:stretch>
        </p:blipFill>
        <p:spPr>
          <a:xfrm>
            <a:off x="7163754" y="2557105"/>
            <a:ext cx="302658" cy="378262"/>
          </a:xfrm>
          <a:prstGeom prst="rect">
            <a:avLst/>
          </a:prstGeom>
        </p:spPr>
      </p:pic>
      <p:sp>
        <p:nvSpPr>
          <p:cNvPr id="12" name="Text 8"/>
          <p:cNvSpPr/>
          <p:nvPr/>
        </p:nvSpPr>
        <p:spPr>
          <a:xfrm>
            <a:off x="5437584" y="3254454"/>
            <a:ext cx="2658189" cy="296704"/>
          </a:xfrm>
          <a:prstGeom prst="rect">
            <a:avLst/>
          </a:prstGeom>
          <a:noFill/>
          <a:ln/>
        </p:spPr>
        <p:txBody>
          <a:bodyPr wrap="none" lIns="0" tIns="0" rIns="0" bIns="0" rtlCol="0" anchor="t"/>
          <a:lstStyle/>
          <a:p>
            <a:pPr>
              <a:lnSpc>
                <a:spcPts val="2300"/>
              </a:lnSpc>
            </a:pPr>
            <a:r>
              <a:rPr lang="en-US" dirty="0">
                <a:solidFill>
                  <a:srgbClr val="272525"/>
                </a:solidFill>
                <a:latin typeface="Source Serif 4 Semi Bold" pitchFamily="34" charset="0"/>
                <a:ea typeface="Source Serif 4 Semi Bold" pitchFamily="34" charset="-122"/>
                <a:cs typeface="Source Serif 4 Semi Bold" pitchFamily="34" charset="-120"/>
              </a:rPr>
              <a:t>Skewed Child Sex Ratio</a:t>
            </a:r>
            <a:endParaRPr lang="en-US" dirty="0"/>
          </a:p>
        </p:txBody>
      </p:sp>
      <p:sp>
        <p:nvSpPr>
          <p:cNvPr id="13" name="Text 9"/>
          <p:cNvSpPr/>
          <p:nvPr/>
        </p:nvSpPr>
        <p:spPr>
          <a:xfrm>
            <a:off x="5437586" y="3672126"/>
            <a:ext cx="3755112" cy="1937386"/>
          </a:xfrm>
          <a:prstGeom prst="rect">
            <a:avLst/>
          </a:prstGeom>
          <a:noFill/>
          <a:ln/>
        </p:spPr>
        <p:txBody>
          <a:bodyPr wrap="square" lIns="0" tIns="0" rIns="0" bIns="0" rtlCol="0" anchor="t"/>
          <a:lstStyle/>
          <a:p>
            <a:pPr>
              <a:lnSpc>
                <a:spcPts val="2500"/>
              </a:lnSpc>
            </a:pPr>
            <a:r>
              <a:rPr lang="en-US" sz="1600" dirty="0">
                <a:solidFill>
                  <a:srgbClr val="272525"/>
                </a:solidFill>
                <a:latin typeface="Source Sans 3" pitchFamily="34" charset="0"/>
                <a:ea typeface="Source Sans 3" pitchFamily="34" charset="-122"/>
                <a:cs typeface="Source Sans 3" pitchFamily="34" charset="-120"/>
              </a:rPr>
              <a:t>The child sex ratio (CSR) remains a grave concern, with only 914 girls born per 1000 boys. This alarming imbalance is primarily due to deeply rooted preferences for male children, often leading to sex-selective abortions, despite being illegal.</a:t>
            </a:r>
            <a:endParaRPr lang="en-US" sz="1600" dirty="0"/>
          </a:p>
        </p:txBody>
      </p:sp>
      <p:sp>
        <p:nvSpPr>
          <p:cNvPr id="14" name="Shape 10"/>
          <p:cNvSpPr/>
          <p:nvPr/>
        </p:nvSpPr>
        <p:spPr>
          <a:xfrm>
            <a:off x="9618943" y="2424591"/>
            <a:ext cx="4204334" cy="4055269"/>
          </a:xfrm>
          <a:prstGeom prst="roundRect">
            <a:avLst>
              <a:gd name="adj" fmla="val 2090"/>
            </a:avLst>
          </a:prstGeom>
          <a:solidFill>
            <a:srgbClr val="FFFFFF">
              <a:alpha val="95000"/>
            </a:srgbClr>
          </a:solidFill>
          <a:ln w="22860">
            <a:solidFill>
              <a:srgbClr val="D6BADD"/>
            </a:solidFill>
            <a:prstDash val="solid"/>
          </a:ln>
        </p:spPr>
      </p:sp>
      <p:sp>
        <p:nvSpPr>
          <p:cNvPr id="15" name="Shape 11"/>
          <p:cNvSpPr/>
          <p:nvPr/>
        </p:nvSpPr>
        <p:spPr>
          <a:xfrm>
            <a:off x="9641802" y="2447449"/>
            <a:ext cx="4158614" cy="605314"/>
          </a:xfrm>
          <a:prstGeom prst="roundRect">
            <a:avLst>
              <a:gd name="adj" fmla="val 9470"/>
            </a:avLst>
          </a:prstGeom>
          <a:solidFill>
            <a:srgbClr val="F0D4F7"/>
          </a:solidFill>
          <a:ln/>
        </p:spPr>
      </p:sp>
      <p:pic>
        <p:nvPicPr>
          <p:cNvPr id="16" name="Image 2" descr="preencoded.png"/>
          <p:cNvPicPr>
            <a:picLocks noChangeAspect="1"/>
          </p:cNvPicPr>
          <p:nvPr/>
        </p:nvPicPr>
        <p:blipFill>
          <a:blip r:embed="rId5"/>
          <a:stretch>
            <a:fillRect/>
          </a:stretch>
        </p:blipFill>
        <p:spPr>
          <a:xfrm>
            <a:off x="11569781" y="2557105"/>
            <a:ext cx="302658" cy="378262"/>
          </a:xfrm>
          <a:prstGeom prst="rect">
            <a:avLst/>
          </a:prstGeom>
        </p:spPr>
      </p:pic>
      <p:sp>
        <p:nvSpPr>
          <p:cNvPr id="17" name="Text 12"/>
          <p:cNvSpPr/>
          <p:nvPr/>
        </p:nvSpPr>
        <p:spPr>
          <a:xfrm>
            <a:off x="9843493" y="3254454"/>
            <a:ext cx="3295770" cy="296704"/>
          </a:xfrm>
          <a:prstGeom prst="rect">
            <a:avLst/>
          </a:prstGeom>
          <a:noFill/>
          <a:ln/>
        </p:spPr>
        <p:txBody>
          <a:bodyPr wrap="none" lIns="0" tIns="0" rIns="0" bIns="0" rtlCol="0" anchor="t"/>
          <a:lstStyle/>
          <a:p>
            <a:pPr>
              <a:lnSpc>
                <a:spcPts val="2300"/>
              </a:lnSpc>
            </a:pPr>
            <a:r>
              <a:rPr lang="en-US" dirty="0">
                <a:solidFill>
                  <a:srgbClr val="272525"/>
                </a:solidFill>
                <a:latin typeface="Source Serif 4 Semi Bold" pitchFamily="34" charset="0"/>
                <a:ea typeface="Source Serif 4 Semi Bold" pitchFamily="34" charset="-122"/>
                <a:cs typeface="Source Serif 4 Semi Bold" pitchFamily="34" charset="-120"/>
              </a:rPr>
              <a:t>Low Political Representation</a:t>
            </a:r>
            <a:endParaRPr lang="en-US" dirty="0"/>
          </a:p>
        </p:txBody>
      </p:sp>
      <p:sp>
        <p:nvSpPr>
          <p:cNvPr id="18" name="Text 13"/>
          <p:cNvSpPr/>
          <p:nvPr/>
        </p:nvSpPr>
        <p:spPr>
          <a:xfrm>
            <a:off x="9843495" y="3672126"/>
            <a:ext cx="3755230" cy="2583180"/>
          </a:xfrm>
          <a:prstGeom prst="rect">
            <a:avLst/>
          </a:prstGeom>
          <a:noFill/>
          <a:ln/>
        </p:spPr>
        <p:txBody>
          <a:bodyPr wrap="square" lIns="0" tIns="0" rIns="0" bIns="0" rtlCol="0" anchor="t"/>
          <a:lstStyle/>
          <a:p>
            <a:pPr>
              <a:lnSpc>
                <a:spcPts val="2500"/>
              </a:lnSpc>
            </a:pPr>
            <a:r>
              <a:rPr lang="en-US" sz="1600" dirty="0">
                <a:solidFill>
                  <a:srgbClr val="272525"/>
                </a:solidFill>
                <a:latin typeface="Source Sans 3" pitchFamily="34" charset="0"/>
                <a:ea typeface="Source Sans 3" pitchFamily="34" charset="-122"/>
                <a:cs typeface="Source Sans 3" pitchFamily="34" charset="-120"/>
              </a:rPr>
              <a:t>Women's participation in national and state politics is strikingly low. In the 2014 Lok Sabha elections, women constituted only 12% of elected members, and even less than 5% in state assemblies. This underrepresentation means their voices and perspectives are often marginalized in policy-making.</a:t>
            </a:r>
            <a:endParaRPr lang="en-US" sz="1600" dirty="0"/>
          </a:p>
        </p:txBody>
      </p:sp>
      <p:sp>
        <p:nvSpPr>
          <p:cNvPr id="19" name="Text 14"/>
          <p:cNvSpPr/>
          <p:nvPr/>
        </p:nvSpPr>
        <p:spPr>
          <a:xfrm>
            <a:off x="807127" y="6706793"/>
            <a:ext cx="13016150" cy="968693"/>
          </a:xfrm>
          <a:prstGeom prst="rect">
            <a:avLst/>
          </a:prstGeom>
          <a:noFill/>
          <a:ln/>
        </p:spPr>
        <p:txBody>
          <a:bodyPr wrap="square" lIns="0" tIns="0" rIns="0" bIns="0" rtlCol="0" anchor="t"/>
          <a:lstStyle/>
          <a:p>
            <a:pPr algn="just">
              <a:lnSpc>
                <a:spcPts val="2500"/>
              </a:lnSpc>
            </a:pPr>
            <a:r>
              <a:rPr lang="en-US" dirty="0">
                <a:solidFill>
                  <a:srgbClr val="272525"/>
                </a:solidFill>
                <a:latin typeface="Source Sans 3" pitchFamily="34" charset="0"/>
                <a:ea typeface="Source Sans 3" pitchFamily="34" charset="-122"/>
                <a:cs typeface="Source Sans 3" pitchFamily="34" charset="-120"/>
              </a:rPr>
              <a:t>Recognising the critical need to boost women's political involvement, a significant measure has been the reservation of one-third of seats for women in </a:t>
            </a:r>
            <a:r>
              <a:rPr lang="en-US" b="1" dirty="0">
                <a:solidFill>
                  <a:srgbClr val="272525"/>
                </a:solidFill>
                <a:latin typeface="Source Sans 3" pitchFamily="34" charset="0"/>
                <a:ea typeface="Source Sans 3" pitchFamily="34" charset="-122"/>
                <a:cs typeface="Source Sans 3" pitchFamily="34" charset="-120"/>
              </a:rPr>
              <a:t>local bodies (Panchayati Raj institutions and municipalities)</a:t>
            </a:r>
            <a:r>
              <a:rPr lang="en-US" dirty="0">
                <a:solidFill>
                  <a:srgbClr val="272525"/>
                </a:solidFill>
                <a:latin typeface="Source Sans 3" pitchFamily="34" charset="0"/>
                <a:ea typeface="Source Sans 3" pitchFamily="34" charset="-122"/>
                <a:cs typeface="Source Sans 3" pitchFamily="34" charset="-120"/>
              </a:rPr>
              <a:t>. This initiative has begun to empower women at the grassroots level, providing them with platforms to lead, advocate for community needs, and influence local governance directly.</a:t>
            </a:r>
            <a:endParaRPr lang="en-US" dirty="0"/>
          </a:p>
        </p:txBody>
      </p:sp>
    </p:spTree>
  </p:cSld>
  <p:clrMapOvr>
    <a:masterClrMapping/>
  </p:clrMapOvr>
  <p:transition>
    <p:wedge/>
  </p:transition>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00802" y="592815"/>
            <a:ext cx="10667286" cy="515183"/>
          </a:xfrm>
          <a:prstGeom prst="rect">
            <a:avLst/>
          </a:prstGeom>
          <a:noFill/>
          <a:ln/>
        </p:spPr>
        <p:txBody>
          <a:bodyPr wrap="none" lIns="0" tIns="0" rIns="0" bIns="0" rtlCol="0" anchor="t"/>
          <a:lstStyle/>
          <a:p>
            <a:pPr algn="ctr">
              <a:lnSpc>
                <a:spcPts val="4050"/>
              </a:lnSpc>
            </a:pPr>
            <a:r>
              <a:rPr lang="en-US" sz="3100" b="1" dirty="0">
                <a:solidFill>
                  <a:srgbClr val="FF0000"/>
                </a:solidFill>
                <a:latin typeface="Source Serif 4 Semi Bold" pitchFamily="34" charset="0"/>
                <a:ea typeface="Source Serif 4 Semi Bold" pitchFamily="34" charset="-122"/>
                <a:cs typeface="Source Serif 4 Semi Bold" pitchFamily="34" charset="-120"/>
              </a:rPr>
              <a:t>Religion and Politics: The Dynamics of Communalism</a:t>
            </a:r>
            <a:endParaRPr lang="en-US" sz="3100" b="1" dirty="0">
              <a:solidFill>
                <a:srgbClr val="FF0000"/>
              </a:solidFill>
            </a:endParaRPr>
          </a:p>
        </p:txBody>
      </p:sp>
      <p:sp>
        <p:nvSpPr>
          <p:cNvPr id="3" name="Text 1"/>
          <p:cNvSpPr/>
          <p:nvPr/>
        </p:nvSpPr>
        <p:spPr>
          <a:xfrm>
            <a:off x="700803" y="1458397"/>
            <a:ext cx="13228797" cy="560784"/>
          </a:xfrm>
          <a:prstGeom prst="rect">
            <a:avLst/>
          </a:prstGeom>
          <a:noFill/>
          <a:ln/>
        </p:spPr>
        <p:txBody>
          <a:bodyPr wrap="square" lIns="0" tIns="0" rIns="0" bIns="0" rtlCol="0" anchor="t"/>
          <a:lstStyle/>
          <a:p>
            <a:pPr algn="just">
              <a:lnSpc>
                <a:spcPts val="2200"/>
              </a:lnSpc>
            </a:pPr>
            <a:r>
              <a:rPr lang="en-US" sz="1300" dirty="0">
                <a:solidFill>
                  <a:srgbClr val="272525"/>
                </a:solidFill>
                <a:latin typeface="Source Sans 3" pitchFamily="34" charset="0"/>
                <a:ea typeface="Source Sans 3" pitchFamily="34" charset="-122"/>
                <a:cs typeface="Source Sans 3" pitchFamily="34" charset="-120"/>
              </a:rPr>
              <a:t>	</a:t>
            </a:r>
            <a:r>
              <a:rPr lang="en-US" sz="2400" dirty="0">
                <a:solidFill>
                  <a:srgbClr val="272525"/>
                </a:solidFill>
                <a:latin typeface="Source Sans 3" pitchFamily="34" charset="0"/>
                <a:ea typeface="Source Sans 3" pitchFamily="34" charset="-122"/>
                <a:cs typeface="Source Sans 3" pitchFamily="34" charset="-120"/>
              </a:rPr>
              <a:t>India </a:t>
            </a:r>
            <a:r>
              <a:rPr lang="en-US" sz="2400" dirty="0">
                <a:solidFill>
                  <a:srgbClr val="272525"/>
                </a:solidFill>
                <a:latin typeface="Source Sans 3" pitchFamily="34" charset="0"/>
                <a:ea typeface="Source Sans 3" pitchFamily="34" charset="-122"/>
                <a:cs typeface="Source Sans 3" pitchFamily="34" charset="-120"/>
              </a:rPr>
              <a:t>is a land of profound religious diversity, home to Hindus, Muslims, Sikhs, Christians, Buddhists, Jains, and many other faiths. This diversity is often celebrated, but the political expression of religious identity can also lead to complex challenges, particularly the phenomenon of communalism.</a:t>
            </a:r>
            <a:endParaRPr lang="en-US" sz="2400" dirty="0"/>
          </a:p>
        </p:txBody>
      </p:sp>
      <p:sp>
        <p:nvSpPr>
          <p:cNvPr id="4" name="Text 2"/>
          <p:cNvSpPr/>
          <p:nvPr/>
        </p:nvSpPr>
        <p:spPr>
          <a:xfrm>
            <a:off x="963573" y="2413280"/>
            <a:ext cx="12966026" cy="841177"/>
          </a:xfrm>
          <a:prstGeom prst="rect">
            <a:avLst/>
          </a:prstGeom>
          <a:noFill/>
          <a:ln/>
        </p:spPr>
        <p:txBody>
          <a:bodyPr wrap="square" lIns="0" tIns="0" rIns="0" bIns="0" rtlCol="0" anchor="t"/>
          <a:lstStyle/>
          <a:p>
            <a:pPr algn="just">
              <a:lnSpc>
                <a:spcPts val="2200"/>
              </a:lnSpc>
            </a:pPr>
            <a:r>
              <a:rPr lang="en-US" sz="2400" b="1" dirty="0">
                <a:solidFill>
                  <a:srgbClr val="272525"/>
                </a:solidFill>
                <a:latin typeface="Source Sans 3" pitchFamily="34" charset="0"/>
                <a:ea typeface="Source Sans 3" pitchFamily="34" charset="-122"/>
                <a:cs typeface="Source Sans 3" pitchFamily="34" charset="-120"/>
              </a:rPr>
              <a:t>Communalism</a:t>
            </a:r>
            <a:r>
              <a:rPr lang="en-US" sz="2400" dirty="0">
                <a:solidFill>
                  <a:srgbClr val="272525"/>
                </a:solidFill>
                <a:latin typeface="Source Sans 3" pitchFamily="34" charset="0"/>
                <a:ea typeface="Source Sans 3" pitchFamily="34" charset="-122"/>
                <a:cs typeface="Source Sans 3" pitchFamily="34" charset="-120"/>
              </a:rPr>
              <a:t> refers to the ideology that promotes religious identity as the primary basis for social and political action, often leading to antagonism and conflict between different religious groups. It is the belief that people belonging to the same religion share common secular interests, and that people of different religions have different, conflicting interests.</a:t>
            </a:r>
            <a:endParaRPr lang="en-US" sz="2400" dirty="0"/>
          </a:p>
        </p:txBody>
      </p:sp>
      <p:sp>
        <p:nvSpPr>
          <p:cNvPr id="6" name="Text 4"/>
          <p:cNvSpPr/>
          <p:nvPr/>
        </p:nvSpPr>
        <p:spPr>
          <a:xfrm>
            <a:off x="700803" y="3648551"/>
            <a:ext cx="13228797" cy="280392"/>
          </a:xfrm>
          <a:prstGeom prst="rect">
            <a:avLst/>
          </a:prstGeom>
          <a:noFill/>
          <a:ln/>
        </p:spPr>
        <p:txBody>
          <a:bodyPr wrap="none" lIns="0" tIns="0" rIns="0" bIns="0" rtlCol="0" anchor="t"/>
          <a:lstStyle/>
          <a:p>
            <a:pPr>
              <a:lnSpc>
                <a:spcPts val="2200"/>
              </a:lnSpc>
            </a:pPr>
            <a:r>
              <a:rPr lang="en-US" sz="2900" b="1" dirty="0">
                <a:solidFill>
                  <a:srgbClr val="FF0000"/>
                </a:solidFill>
                <a:latin typeface="Source Sans 3" pitchFamily="34" charset="0"/>
                <a:ea typeface="Source Sans 3" pitchFamily="34" charset="-122"/>
                <a:cs typeface="Source Sans 3" pitchFamily="34" charset="-120"/>
              </a:rPr>
              <a:t>Communalism can manifest in various dangerous forms:</a:t>
            </a:r>
            <a:endParaRPr lang="en-US" sz="2900" b="1" dirty="0">
              <a:solidFill>
                <a:srgbClr val="FF0000"/>
              </a:solidFill>
            </a:endParaRPr>
          </a:p>
        </p:txBody>
      </p:sp>
      <p:sp>
        <p:nvSpPr>
          <p:cNvPr id="7" name="Shape 5"/>
          <p:cNvSpPr/>
          <p:nvPr/>
        </p:nvSpPr>
        <p:spPr>
          <a:xfrm>
            <a:off x="700802" y="4125994"/>
            <a:ext cx="6526768" cy="1288852"/>
          </a:xfrm>
          <a:prstGeom prst="roundRect">
            <a:avLst>
              <a:gd name="adj" fmla="val 32626"/>
            </a:avLst>
          </a:prstGeom>
          <a:solidFill>
            <a:srgbClr val="F0D4F7"/>
          </a:solidFill>
          <a:ln w="7620">
            <a:solidFill>
              <a:srgbClr val="D6BADD"/>
            </a:solidFill>
            <a:prstDash val="solid"/>
          </a:ln>
        </p:spPr>
      </p:sp>
      <p:sp>
        <p:nvSpPr>
          <p:cNvPr id="8" name="Text 6"/>
          <p:cNvSpPr/>
          <p:nvPr/>
        </p:nvSpPr>
        <p:spPr>
          <a:xfrm>
            <a:off x="883563" y="4308754"/>
            <a:ext cx="2061210" cy="257532"/>
          </a:xfrm>
          <a:prstGeom prst="rect">
            <a:avLst/>
          </a:prstGeom>
          <a:noFill/>
          <a:ln/>
        </p:spPr>
        <p:txBody>
          <a:bodyPr wrap="none" lIns="0" tIns="0" rIns="0" bIns="0" rtlCol="0" anchor="t"/>
          <a:lstStyle/>
          <a:p>
            <a:pPr>
              <a:lnSpc>
                <a:spcPts val="2000"/>
              </a:lnSpc>
            </a:pPr>
            <a:r>
              <a:rPr lang="en-US" sz="2400" dirty="0">
                <a:solidFill>
                  <a:srgbClr val="272525"/>
                </a:solidFill>
                <a:latin typeface="Source Serif 4 Semi Bold" pitchFamily="34" charset="0"/>
                <a:ea typeface="Source Serif 4 Semi Bold" pitchFamily="34" charset="-122"/>
                <a:cs typeface="Source Serif 4 Semi Bold" pitchFamily="34" charset="-120"/>
              </a:rPr>
              <a:t>Religious Prejudice</a:t>
            </a:r>
            <a:r>
              <a:rPr lang="en-US" sz="1600" dirty="0">
                <a:solidFill>
                  <a:srgbClr val="272525"/>
                </a:solidFill>
                <a:latin typeface="Source Serif 4 Semi Bold" pitchFamily="34" charset="0"/>
                <a:ea typeface="Source Serif 4 Semi Bold" pitchFamily="34" charset="-122"/>
                <a:cs typeface="Source Serif 4 Semi Bold" pitchFamily="34" charset="-120"/>
              </a:rPr>
              <a:t>s</a:t>
            </a:r>
            <a:endParaRPr lang="en-US" sz="1600" dirty="0"/>
          </a:p>
        </p:txBody>
      </p:sp>
      <p:sp>
        <p:nvSpPr>
          <p:cNvPr id="9" name="Text 7"/>
          <p:cNvSpPr/>
          <p:nvPr/>
        </p:nvSpPr>
        <p:spPr>
          <a:xfrm>
            <a:off x="883564" y="4671298"/>
            <a:ext cx="6161246" cy="560784"/>
          </a:xfrm>
          <a:prstGeom prst="rect">
            <a:avLst/>
          </a:prstGeom>
          <a:noFill/>
          <a:ln/>
        </p:spPr>
        <p:txBody>
          <a:bodyPr wrap="square" lIns="0" tIns="0" rIns="0" bIns="0" rtlCol="0" anchor="t"/>
          <a:lstStyle/>
          <a:p>
            <a:pPr algn="just">
              <a:lnSpc>
                <a:spcPts val="2200"/>
              </a:lnSpc>
            </a:pPr>
            <a:r>
              <a:rPr lang="en-US" sz="2000" dirty="0">
                <a:solidFill>
                  <a:srgbClr val="272525"/>
                </a:solidFill>
                <a:latin typeface="Source Sans 3" pitchFamily="34" charset="0"/>
                <a:ea typeface="Source Sans 3" pitchFamily="34" charset="-122"/>
                <a:cs typeface="Source Sans 3" pitchFamily="34" charset="-120"/>
              </a:rPr>
              <a:t>Everyday stereotypes and beliefs that one religion is superior to others, fostering mistrust and discrimination.</a:t>
            </a:r>
            <a:endParaRPr lang="en-US" sz="2000" dirty="0"/>
          </a:p>
        </p:txBody>
      </p:sp>
      <p:sp>
        <p:nvSpPr>
          <p:cNvPr id="10" name="Shape 8"/>
          <p:cNvSpPr/>
          <p:nvPr/>
        </p:nvSpPr>
        <p:spPr>
          <a:xfrm>
            <a:off x="7402712" y="4125994"/>
            <a:ext cx="6526886" cy="1288852"/>
          </a:xfrm>
          <a:prstGeom prst="roundRect">
            <a:avLst>
              <a:gd name="adj" fmla="val 32626"/>
            </a:avLst>
          </a:prstGeom>
          <a:solidFill>
            <a:srgbClr val="F0D4F7"/>
          </a:solidFill>
          <a:ln w="7620">
            <a:solidFill>
              <a:srgbClr val="D6BADD"/>
            </a:solidFill>
            <a:prstDash val="solid"/>
          </a:ln>
        </p:spPr>
      </p:sp>
      <p:sp>
        <p:nvSpPr>
          <p:cNvPr id="11" name="Text 9"/>
          <p:cNvSpPr/>
          <p:nvPr/>
        </p:nvSpPr>
        <p:spPr>
          <a:xfrm>
            <a:off x="7585472" y="4308754"/>
            <a:ext cx="2451616" cy="257532"/>
          </a:xfrm>
          <a:prstGeom prst="rect">
            <a:avLst/>
          </a:prstGeom>
          <a:noFill/>
          <a:ln/>
        </p:spPr>
        <p:txBody>
          <a:bodyPr wrap="none" lIns="0" tIns="0" rIns="0" bIns="0" rtlCol="0" anchor="t"/>
          <a:lstStyle/>
          <a:p>
            <a:pPr>
              <a:lnSpc>
                <a:spcPts val="2000"/>
              </a:lnSpc>
            </a:pPr>
            <a:r>
              <a:rPr lang="en-US" sz="2400" dirty="0">
                <a:solidFill>
                  <a:srgbClr val="272525"/>
                </a:solidFill>
                <a:latin typeface="Source Serif 4 Semi Bold" pitchFamily="34" charset="0"/>
                <a:ea typeface="Source Serif 4 Semi Bold" pitchFamily="34" charset="-122"/>
                <a:cs typeface="Source Serif 4 Semi Bold" pitchFamily="34" charset="-120"/>
              </a:rPr>
              <a:t>Majoritarian Dominance</a:t>
            </a:r>
            <a:endParaRPr lang="en-US" sz="2400" dirty="0"/>
          </a:p>
        </p:txBody>
      </p:sp>
      <p:sp>
        <p:nvSpPr>
          <p:cNvPr id="12" name="Text 10"/>
          <p:cNvSpPr/>
          <p:nvPr/>
        </p:nvSpPr>
        <p:spPr>
          <a:xfrm>
            <a:off x="7585474" y="4671298"/>
            <a:ext cx="6161365" cy="560784"/>
          </a:xfrm>
          <a:prstGeom prst="rect">
            <a:avLst/>
          </a:prstGeom>
          <a:noFill/>
          <a:ln/>
        </p:spPr>
        <p:txBody>
          <a:bodyPr wrap="square" lIns="0" tIns="0" rIns="0" bIns="0" rtlCol="0" anchor="t"/>
          <a:lstStyle/>
          <a:p>
            <a:pPr>
              <a:lnSpc>
                <a:spcPts val="2200"/>
              </a:lnSpc>
            </a:pPr>
            <a:r>
              <a:rPr lang="en-US" sz="2000" dirty="0">
                <a:solidFill>
                  <a:srgbClr val="272525"/>
                </a:solidFill>
                <a:latin typeface="Source Sans 3" pitchFamily="34" charset="0"/>
                <a:ea typeface="Source Sans 3" pitchFamily="34" charset="-122"/>
                <a:cs typeface="Source Sans 3" pitchFamily="34" charset="-120"/>
              </a:rPr>
              <a:t>When the majority religious group seeks to assert its dominance over minorities, often leading to suppression of their rights and voices.</a:t>
            </a:r>
            <a:endParaRPr lang="en-US" sz="2000" dirty="0"/>
          </a:p>
        </p:txBody>
      </p:sp>
      <p:sp>
        <p:nvSpPr>
          <p:cNvPr id="13" name="Shape 11"/>
          <p:cNvSpPr/>
          <p:nvPr/>
        </p:nvSpPr>
        <p:spPr>
          <a:xfrm>
            <a:off x="700802" y="5589984"/>
            <a:ext cx="6526768" cy="1288852"/>
          </a:xfrm>
          <a:prstGeom prst="roundRect">
            <a:avLst>
              <a:gd name="adj" fmla="val 32626"/>
            </a:avLst>
          </a:prstGeom>
          <a:solidFill>
            <a:srgbClr val="F0D4F7"/>
          </a:solidFill>
          <a:ln w="7620">
            <a:solidFill>
              <a:srgbClr val="D6BADD"/>
            </a:solidFill>
            <a:prstDash val="solid"/>
          </a:ln>
        </p:spPr>
      </p:sp>
      <p:sp>
        <p:nvSpPr>
          <p:cNvPr id="14" name="Text 12"/>
          <p:cNvSpPr/>
          <p:nvPr/>
        </p:nvSpPr>
        <p:spPr>
          <a:xfrm>
            <a:off x="883566" y="5772745"/>
            <a:ext cx="2133125" cy="257532"/>
          </a:xfrm>
          <a:prstGeom prst="rect">
            <a:avLst/>
          </a:prstGeom>
          <a:noFill/>
          <a:ln/>
        </p:spPr>
        <p:txBody>
          <a:bodyPr wrap="none" lIns="0" tIns="0" rIns="0" bIns="0" rtlCol="0" anchor="t"/>
          <a:lstStyle/>
          <a:p>
            <a:pPr>
              <a:lnSpc>
                <a:spcPts val="2000"/>
              </a:lnSpc>
            </a:pPr>
            <a:r>
              <a:rPr lang="en-US" sz="2400" dirty="0">
                <a:solidFill>
                  <a:srgbClr val="272525"/>
                </a:solidFill>
                <a:latin typeface="Source Serif 4 Semi Bold" pitchFamily="34" charset="0"/>
                <a:ea typeface="Source Serif 4 Semi Bold" pitchFamily="34" charset="-122"/>
                <a:cs typeface="Source Serif 4 Semi Bold" pitchFamily="34" charset="-120"/>
              </a:rPr>
              <a:t>Political Mobilization</a:t>
            </a:r>
            <a:endParaRPr lang="en-US" sz="2400" dirty="0"/>
          </a:p>
        </p:txBody>
      </p:sp>
      <p:sp>
        <p:nvSpPr>
          <p:cNvPr id="15" name="Text 13"/>
          <p:cNvSpPr/>
          <p:nvPr/>
        </p:nvSpPr>
        <p:spPr>
          <a:xfrm>
            <a:off x="883564" y="6135292"/>
            <a:ext cx="6161246" cy="560784"/>
          </a:xfrm>
          <a:prstGeom prst="rect">
            <a:avLst/>
          </a:prstGeom>
          <a:noFill/>
          <a:ln/>
        </p:spPr>
        <p:txBody>
          <a:bodyPr wrap="square" lIns="0" tIns="0" rIns="0" bIns="0" rtlCol="0" anchor="t"/>
          <a:lstStyle/>
          <a:p>
            <a:pPr algn="just">
              <a:lnSpc>
                <a:spcPts val="2200"/>
              </a:lnSpc>
            </a:pPr>
            <a:r>
              <a:rPr lang="en-US" sz="2000" dirty="0">
                <a:solidFill>
                  <a:srgbClr val="272525"/>
                </a:solidFill>
                <a:latin typeface="Source Sans 3" pitchFamily="34" charset="0"/>
                <a:ea typeface="Source Sans 3" pitchFamily="34" charset="-122"/>
                <a:cs typeface="Source Sans 3" pitchFamily="34" charset="-120"/>
              </a:rPr>
              <a:t>Using religious symbols, leaders, and emotional appeals to rally support for political parties, often at the expense of national unity.</a:t>
            </a:r>
            <a:endParaRPr lang="en-US" sz="2000" dirty="0"/>
          </a:p>
        </p:txBody>
      </p:sp>
      <p:sp>
        <p:nvSpPr>
          <p:cNvPr id="16" name="Shape 14"/>
          <p:cNvSpPr/>
          <p:nvPr/>
        </p:nvSpPr>
        <p:spPr>
          <a:xfrm>
            <a:off x="7402712" y="5589984"/>
            <a:ext cx="6526886" cy="1288852"/>
          </a:xfrm>
          <a:prstGeom prst="roundRect">
            <a:avLst>
              <a:gd name="adj" fmla="val 32626"/>
            </a:avLst>
          </a:prstGeom>
          <a:solidFill>
            <a:srgbClr val="F0D4F7"/>
          </a:solidFill>
          <a:ln w="7620">
            <a:solidFill>
              <a:srgbClr val="D6BADD"/>
            </a:solidFill>
            <a:prstDash val="solid"/>
          </a:ln>
        </p:spPr>
      </p:sp>
      <p:sp>
        <p:nvSpPr>
          <p:cNvPr id="17" name="Text 15"/>
          <p:cNvSpPr/>
          <p:nvPr/>
        </p:nvSpPr>
        <p:spPr>
          <a:xfrm>
            <a:off x="7585472" y="5772745"/>
            <a:ext cx="2061210" cy="257532"/>
          </a:xfrm>
          <a:prstGeom prst="rect">
            <a:avLst/>
          </a:prstGeom>
          <a:noFill/>
          <a:ln/>
        </p:spPr>
        <p:txBody>
          <a:bodyPr wrap="none" lIns="0" tIns="0" rIns="0" bIns="0" rtlCol="0" anchor="t"/>
          <a:lstStyle/>
          <a:p>
            <a:pPr>
              <a:lnSpc>
                <a:spcPts val="2000"/>
              </a:lnSpc>
            </a:pPr>
            <a:r>
              <a:rPr lang="en-US" sz="2400" dirty="0">
                <a:solidFill>
                  <a:srgbClr val="272525"/>
                </a:solidFill>
                <a:latin typeface="Source Serif 4 Semi Bold" pitchFamily="34" charset="0"/>
                <a:ea typeface="Source Serif 4 Semi Bold" pitchFamily="34" charset="-122"/>
                <a:cs typeface="Source Serif 4 Semi Bold" pitchFamily="34" charset="-120"/>
              </a:rPr>
              <a:t>Communal Violence</a:t>
            </a:r>
            <a:endParaRPr lang="en-US" sz="2400" dirty="0"/>
          </a:p>
        </p:txBody>
      </p:sp>
      <p:sp>
        <p:nvSpPr>
          <p:cNvPr id="18" name="Text 16"/>
          <p:cNvSpPr/>
          <p:nvPr/>
        </p:nvSpPr>
        <p:spPr>
          <a:xfrm>
            <a:off x="7585474" y="6135292"/>
            <a:ext cx="6161365" cy="560784"/>
          </a:xfrm>
          <a:prstGeom prst="rect">
            <a:avLst/>
          </a:prstGeom>
          <a:noFill/>
          <a:ln/>
        </p:spPr>
        <p:txBody>
          <a:bodyPr wrap="square" lIns="0" tIns="0" rIns="0" bIns="0" rtlCol="0" anchor="t"/>
          <a:lstStyle/>
          <a:p>
            <a:pPr>
              <a:lnSpc>
                <a:spcPts val="2200"/>
              </a:lnSpc>
            </a:pPr>
            <a:r>
              <a:rPr lang="en-US" sz="2000" dirty="0">
                <a:solidFill>
                  <a:srgbClr val="272525"/>
                </a:solidFill>
                <a:latin typeface="Source Sans 3" pitchFamily="34" charset="0"/>
                <a:ea typeface="Source Sans 3" pitchFamily="34" charset="-122"/>
                <a:cs typeface="Source Sans 3" pitchFamily="34" charset="-120"/>
              </a:rPr>
              <a:t>The most extreme form, involving riots, targeted attacks, and widespread destruction, often fueled by hate speech and misinformation.</a:t>
            </a:r>
            <a:endParaRPr lang="en-US" sz="2000" dirty="0"/>
          </a:p>
        </p:txBody>
      </p:sp>
      <p:sp>
        <p:nvSpPr>
          <p:cNvPr id="19" name="Text 17"/>
          <p:cNvSpPr/>
          <p:nvPr/>
        </p:nvSpPr>
        <p:spPr>
          <a:xfrm>
            <a:off x="700803" y="7075884"/>
            <a:ext cx="13228797" cy="560784"/>
          </a:xfrm>
          <a:prstGeom prst="rect">
            <a:avLst/>
          </a:prstGeom>
          <a:noFill/>
          <a:ln/>
        </p:spPr>
        <p:txBody>
          <a:bodyPr wrap="square" lIns="0" tIns="0" rIns="0" bIns="0" rtlCol="0" anchor="t"/>
          <a:lstStyle/>
          <a:p>
            <a:pPr algn="just">
              <a:lnSpc>
                <a:spcPts val="2200"/>
              </a:lnSpc>
            </a:pPr>
            <a:r>
              <a:rPr lang="en-US" sz="2100" dirty="0">
                <a:solidFill>
                  <a:srgbClr val="272525"/>
                </a:solidFill>
                <a:latin typeface="Source Sans 3" pitchFamily="34" charset="0"/>
                <a:ea typeface="Source Sans 3" pitchFamily="34" charset="-122"/>
                <a:cs typeface="Source Sans 3" pitchFamily="34" charset="-120"/>
              </a:rPr>
              <a:t>A stark historical example is the widespread communal riots that accompanied the Partition of India in 1947, which resulted in immense loss of life and displacement. Even post-independence, India has witnessed occasional outbreaks of communal violence, highlighting the persistent need for secular values and harmony.</a:t>
            </a:r>
            <a:endParaRPr lang="en-US" sz="2100" dirty="0"/>
          </a:p>
        </p:txBody>
      </p:sp>
    </p:spTree>
  </p:cSld>
  <p:clrMapOvr>
    <a:masterClrMapping/>
  </p:clrMapOvr>
  <p:transition>
    <p:wedge/>
  </p:transition>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78670" y="690803"/>
            <a:ext cx="8596909" cy="572453"/>
          </a:xfrm>
          <a:prstGeom prst="rect">
            <a:avLst/>
          </a:prstGeom>
          <a:noFill/>
          <a:ln/>
        </p:spPr>
        <p:txBody>
          <a:bodyPr wrap="none" lIns="0" tIns="0" rIns="0" bIns="0" rtlCol="0" anchor="t"/>
          <a:lstStyle/>
          <a:p>
            <a:pPr>
              <a:lnSpc>
                <a:spcPts val="4500"/>
              </a:lnSpc>
            </a:pPr>
            <a:r>
              <a:rPr lang="en-US" sz="3600" dirty="0">
                <a:solidFill>
                  <a:srgbClr val="000000"/>
                </a:solidFill>
                <a:latin typeface="Source Serif 4 Semi Bold" pitchFamily="34" charset="0"/>
                <a:ea typeface="Source Serif 4 Semi Bold" pitchFamily="34" charset="-122"/>
                <a:cs typeface="Source Serif 4 Semi Bold" pitchFamily="34" charset="-120"/>
              </a:rPr>
              <a:t>Caste and Its Enduring Political Impact</a:t>
            </a:r>
            <a:endParaRPr lang="en-US" sz="3600" dirty="0"/>
          </a:p>
        </p:txBody>
      </p:sp>
      <p:sp>
        <p:nvSpPr>
          <p:cNvPr id="3" name="Text 1"/>
          <p:cNvSpPr/>
          <p:nvPr/>
        </p:nvSpPr>
        <p:spPr>
          <a:xfrm>
            <a:off x="778671" y="1652590"/>
            <a:ext cx="13073062" cy="934403"/>
          </a:xfrm>
          <a:prstGeom prst="rect">
            <a:avLst/>
          </a:prstGeom>
          <a:noFill/>
          <a:ln/>
        </p:spPr>
        <p:txBody>
          <a:bodyPr wrap="square" lIns="0" tIns="0" rIns="0" bIns="0" rtlCol="0" anchor="t"/>
          <a:lstStyle/>
          <a:p>
            <a:pPr>
              <a:lnSpc>
                <a:spcPts val="2450"/>
              </a:lnSpc>
            </a:pPr>
            <a:r>
              <a:rPr lang="en-US" sz="1600" dirty="0">
                <a:solidFill>
                  <a:srgbClr val="272525"/>
                </a:solidFill>
                <a:latin typeface="Source Sans 3" pitchFamily="34" charset="0"/>
                <a:ea typeface="Source Sans 3" pitchFamily="34" charset="-122"/>
                <a:cs typeface="Source Sans 3" pitchFamily="34" charset="-120"/>
              </a:rPr>
              <a:t>The caste system is a traditional social hierarchy that has deeply influenced Indian society for centuries. It divides people into hereditary groups, determining their social status, occupation, and even personal interactions. Despite being legally abolished, the effects of caste discrimination continue to be felt, especially in rural areas.</a:t>
            </a:r>
            <a:endParaRPr lang="en-US" sz="1600" dirty="0"/>
          </a:p>
        </p:txBody>
      </p:sp>
      <p:sp>
        <p:nvSpPr>
          <p:cNvPr id="4" name="Shape 2"/>
          <p:cNvSpPr/>
          <p:nvPr/>
        </p:nvSpPr>
        <p:spPr>
          <a:xfrm>
            <a:off x="778673" y="3097887"/>
            <a:ext cx="4227909" cy="3287554"/>
          </a:xfrm>
          <a:prstGeom prst="roundRect">
            <a:avLst>
              <a:gd name="adj" fmla="val 3338"/>
            </a:avLst>
          </a:prstGeom>
          <a:solidFill>
            <a:srgbClr val="FFFFFF">
              <a:alpha val="95000"/>
            </a:srgbClr>
          </a:solidFill>
          <a:ln/>
        </p:spPr>
      </p:sp>
      <p:sp>
        <p:nvSpPr>
          <p:cNvPr id="5" name="Shape 3"/>
          <p:cNvSpPr/>
          <p:nvPr/>
        </p:nvSpPr>
        <p:spPr>
          <a:xfrm>
            <a:off x="778673" y="3075028"/>
            <a:ext cx="4227909" cy="91440"/>
          </a:xfrm>
          <a:prstGeom prst="roundRect">
            <a:avLst>
              <a:gd name="adj" fmla="val 89419"/>
            </a:avLst>
          </a:prstGeom>
          <a:solidFill>
            <a:srgbClr val="BE49DF"/>
          </a:solidFill>
          <a:ln/>
        </p:spPr>
      </p:sp>
      <p:sp>
        <p:nvSpPr>
          <p:cNvPr id="6" name="Shape 4"/>
          <p:cNvSpPr/>
          <p:nvPr/>
        </p:nvSpPr>
        <p:spPr>
          <a:xfrm>
            <a:off x="2600626" y="2805947"/>
            <a:ext cx="584002" cy="584002"/>
          </a:xfrm>
          <a:prstGeom prst="roundRect">
            <a:avLst>
              <a:gd name="adj" fmla="val 156575"/>
            </a:avLst>
          </a:prstGeom>
          <a:solidFill>
            <a:srgbClr val="BE49DF"/>
          </a:solidFill>
          <a:ln/>
        </p:spPr>
      </p:sp>
      <p:sp>
        <p:nvSpPr>
          <p:cNvPr id="7" name="Text 5"/>
          <p:cNvSpPr/>
          <p:nvPr/>
        </p:nvSpPr>
        <p:spPr>
          <a:xfrm>
            <a:off x="2775765" y="2951917"/>
            <a:ext cx="233602" cy="291941"/>
          </a:xfrm>
          <a:prstGeom prst="rect">
            <a:avLst/>
          </a:prstGeom>
          <a:noFill/>
          <a:ln/>
        </p:spPr>
        <p:txBody>
          <a:bodyPr wrap="none" lIns="0" tIns="0" rIns="0" bIns="0" rtlCol="0" anchor="t"/>
          <a:lstStyle/>
          <a:p>
            <a:pPr>
              <a:lnSpc>
                <a:spcPts val="2900"/>
              </a:lnSpc>
            </a:pPr>
            <a:r>
              <a:rPr lang="en-US" dirty="0">
                <a:solidFill>
                  <a:srgbClr val="FFFFFF"/>
                </a:solidFill>
                <a:latin typeface="Source Serif 4 Semi Bold" pitchFamily="34" charset="0"/>
                <a:ea typeface="Source Serif 4 Semi Bold" pitchFamily="34" charset="-122"/>
                <a:cs typeface="Source Serif 4 Semi Bold" pitchFamily="34" charset="-120"/>
              </a:rPr>
              <a:t>1</a:t>
            </a:r>
            <a:endParaRPr lang="en-US" dirty="0"/>
          </a:p>
        </p:txBody>
      </p:sp>
      <p:sp>
        <p:nvSpPr>
          <p:cNvPr id="8" name="Text 6"/>
          <p:cNvSpPr/>
          <p:nvPr/>
        </p:nvSpPr>
        <p:spPr>
          <a:xfrm>
            <a:off x="996195" y="3584498"/>
            <a:ext cx="2837974" cy="286345"/>
          </a:xfrm>
          <a:prstGeom prst="rect">
            <a:avLst/>
          </a:prstGeom>
          <a:noFill/>
          <a:ln/>
        </p:spPr>
        <p:txBody>
          <a:bodyPr wrap="none" lIns="0" tIns="0" rIns="0" bIns="0" rtlCol="0" anchor="t"/>
          <a:lstStyle/>
          <a:p>
            <a:pPr>
              <a:lnSpc>
                <a:spcPts val="2250"/>
              </a:lnSpc>
            </a:pPr>
            <a:r>
              <a:rPr lang="en-US" dirty="0">
                <a:solidFill>
                  <a:srgbClr val="272525"/>
                </a:solidFill>
                <a:latin typeface="Source Serif 4 Semi Bold" pitchFamily="34" charset="0"/>
                <a:ea typeface="Source Serif 4 Semi Bold" pitchFamily="34" charset="-122"/>
                <a:cs typeface="Source Serif 4 Semi Bold" pitchFamily="34" charset="-120"/>
              </a:rPr>
              <a:t>Persistent Discrimination</a:t>
            </a:r>
            <a:endParaRPr lang="en-US" dirty="0"/>
          </a:p>
        </p:txBody>
      </p:sp>
      <p:sp>
        <p:nvSpPr>
          <p:cNvPr id="9" name="Text 7"/>
          <p:cNvSpPr/>
          <p:nvPr/>
        </p:nvSpPr>
        <p:spPr>
          <a:xfrm>
            <a:off x="996197" y="3987641"/>
            <a:ext cx="3792854" cy="1868806"/>
          </a:xfrm>
          <a:prstGeom prst="rect">
            <a:avLst/>
          </a:prstGeom>
          <a:noFill/>
          <a:ln/>
        </p:spPr>
        <p:txBody>
          <a:bodyPr wrap="square" lIns="0" tIns="0" rIns="0" bIns="0" rtlCol="0" anchor="t"/>
          <a:lstStyle/>
          <a:p>
            <a:pPr>
              <a:lnSpc>
                <a:spcPts val="2450"/>
              </a:lnSpc>
            </a:pPr>
            <a:r>
              <a:rPr lang="en-US" sz="1600" dirty="0">
                <a:solidFill>
                  <a:srgbClr val="272525"/>
                </a:solidFill>
                <a:latin typeface="Source Sans 3" pitchFamily="34" charset="0"/>
                <a:ea typeface="Source Sans 3" pitchFamily="34" charset="-122"/>
                <a:cs typeface="Source Sans 3" pitchFamily="34" charset="-120"/>
              </a:rPr>
              <a:t>While </a:t>
            </a:r>
            <a:r>
              <a:rPr lang="en-US" sz="1600" b="1" dirty="0">
                <a:solidFill>
                  <a:srgbClr val="272525"/>
                </a:solidFill>
                <a:latin typeface="Source Sans 3" pitchFamily="34" charset="0"/>
                <a:ea typeface="Source Sans 3" pitchFamily="34" charset="-122"/>
                <a:cs typeface="Source Sans 3" pitchFamily="34" charset="-120"/>
              </a:rPr>
              <a:t>untouchability</a:t>
            </a:r>
            <a:r>
              <a:rPr lang="en-US" sz="1600" dirty="0">
                <a:solidFill>
                  <a:srgbClr val="272525"/>
                </a:solidFill>
                <a:latin typeface="Source Sans 3" pitchFamily="34" charset="0"/>
                <a:ea typeface="Source Sans 3" pitchFamily="34" charset="-122"/>
                <a:cs typeface="Source Sans 3" pitchFamily="34" charset="-120"/>
              </a:rPr>
              <a:t> is banned by the Constitution, its practice, particularly against Dalits (formerly "untouchables") and Adivasis (tribal communities), sadly persists in many subtle and overt forms, affecting access to water, public places, and social acceptance.</a:t>
            </a:r>
            <a:endParaRPr lang="en-US" sz="1600" dirty="0"/>
          </a:p>
        </p:txBody>
      </p:sp>
      <p:sp>
        <p:nvSpPr>
          <p:cNvPr id="10" name="Shape 8"/>
          <p:cNvSpPr/>
          <p:nvPr/>
        </p:nvSpPr>
        <p:spPr>
          <a:xfrm>
            <a:off x="5201249" y="3097887"/>
            <a:ext cx="4227909" cy="3287554"/>
          </a:xfrm>
          <a:prstGeom prst="roundRect">
            <a:avLst>
              <a:gd name="adj" fmla="val 3338"/>
            </a:avLst>
          </a:prstGeom>
          <a:solidFill>
            <a:srgbClr val="FFFFFF">
              <a:alpha val="95000"/>
            </a:srgbClr>
          </a:solidFill>
          <a:ln/>
        </p:spPr>
      </p:sp>
      <p:sp>
        <p:nvSpPr>
          <p:cNvPr id="11" name="Shape 9"/>
          <p:cNvSpPr/>
          <p:nvPr/>
        </p:nvSpPr>
        <p:spPr>
          <a:xfrm>
            <a:off x="5201249" y="3075028"/>
            <a:ext cx="4227909" cy="91440"/>
          </a:xfrm>
          <a:prstGeom prst="roundRect">
            <a:avLst>
              <a:gd name="adj" fmla="val 89419"/>
            </a:avLst>
          </a:prstGeom>
          <a:solidFill>
            <a:srgbClr val="BE49DF"/>
          </a:solidFill>
          <a:ln/>
        </p:spPr>
      </p:sp>
      <p:sp>
        <p:nvSpPr>
          <p:cNvPr id="12" name="Shape 10"/>
          <p:cNvSpPr/>
          <p:nvPr/>
        </p:nvSpPr>
        <p:spPr>
          <a:xfrm>
            <a:off x="7023202" y="2805947"/>
            <a:ext cx="584002" cy="584002"/>
          </a:xfrm>
          <a:prstGeom prst="roundRect">
            <a:avLst>
              <a:gd name="adj" fmla="val 156575"/>
            </a:avLst>
          </a:prstGeom>
          <a:solidFill>
            <a:srgbClr val="BE49DF"/>
          </a:solidFill>
          <a:ln/>
        </p:spPr>
      </p:sp>
      <p:sp>
        <p:nvSpPr>
          <p:cNvPr id="13" name="Text 11"/>
          <p:cNvSpPr/>
          <p:nvPr/>
        </p:nvSpPr>
        <p:spPr>
          <a:xfrm>
            <a:off x="7198341" y="2951917"/>
            <a:ext cx="233602" cy="291941"/>
          </a:xfrm>
          <a:prstGeom prst="rect">
            <a:avLst/>
          </a:prstGeom>
          <a:noFill/>
          <a:ln/>
        </p:spPr>
        <p:txBody>
          <a:bodyPr wrap="none" lIns="0" tIns="0" rIns="0" bIns="0" rtlCol="0" anchor="t"/>
          <a:lstStyle/>
          <a:p>
            <a:pPr>
              <a:lnSpc>
                <a:spcPts val="2900"/>
              </a:lnSpc>
            </a:pPr>
            <a:r>
              <a:rPr lang="en-US" dirty="0">
                <a:solidFill>
                  <a:srgbClr val="FFFFFF"/>
                </a:solidFill>
                <a:latin typeface="Source Serif 4 Semi Bold" pitchFamily="34" charset="0"/>
                <a:ea typeface="Source Serif 4 Semi Bold" pitchFamily="34" charset="-122"/>
                <a:cs typeface="Source Serif 4 Semi Bold" pitchFamily="34" charset="-120"/>
              </a:rPr>
              <a:t>2</a:t>
            </a:r>
            <a:endParaRPr lang="en-US" dirty="0"/>
          </a:p>
        </p:txBody>
      </p:sp>
      <p:sp>
        <p:nvSpPr>
          <p:cNvPr id="14" name="Text 12"/>
          <p:cNvSpPr/>
          <p:nvPr/>
        </p:nvSpPr>
        <p:spPr>
          <a:xfrm>
            <a:off x="5418775" y="3584498"/>
            <a:ext cx="2302907" cy="286345"/>
          </a:xfrm>
          <a:prstGeom prst="rect">
            <a:avLst/>
          </a:prstGeom>
          <a:noFill/>
          <a:ln/>
        </p:spPr>
        <p:txBody>
          <a:bodyPr wrap="none" lIns="0" tIns="0" rIns="0" bIns="0" rtlCol="0" anchor="t"/>
          <a:lstStyle/>
          <a:p>
            <a:pPr>
              <a:lnSpc>
                <a:spcPts val="2250"/>
              </a:lnSpc>
            </a:pPr>
            <a:r>
              <a:rPr lang="en-US" dirty="0">
                <a:solidFill>
                  <a:srgbClr val="272525"/>
                </a:solidFill>
                <a:latin typeface="Source Serif 4 Semi Bold" pitchFamily="34" charset="0"/>
                <a:ea typeface="Source Serif 4 Semi Bold" pitchFamily="34" charset="-122"/>
                <a:cs typeface="Source Serif 4 Semi Bold" pitchFamily="34" charset="-120"/>
              </a:rPr>
              <a:t>Economic Inequality</a:t>
            </a:r>
            <a:endParaRPr lang="en-US" dirty="0"/>
          </a:p>
        </p:txBody>
      </p:sp>
      <p:sp>
        <p:nvSpPr>
          <p:cNvPr id="15" name="Text 13"/>
          <p:cNvSpPr/>
          <p:nvPr/>
        </p:nvSpPr>
        <p:spPr>
          <a:xfrm>
            <a:off x="5418775" y="3987641"/>
            <a:ext cx="3792854" cy="1868806"/>
          </a:xfrm>
          <a:prstGeom prst="rect">
            <a:avLst/>
          </a:prstGeom>
          <a:noFill/>
          <a:ln/>
        </p:spPr>
        <p:txBody>
          <a:bodyPr wrap="square" lIns="0" tIns="0" rIns="0" bIns="0" rtlCol="0" anchor="t"/>
          <a:lstStyle/>
          <a:p>
            <a:pPr>
              <a:lnSpc>
                <a:spcPts val="2450"/>
              </a:lnSpc>
            </a:pPr>
            <a:r>
              <a:rPr lang="en-US" sz="1600" dirty="0">
                <a:solidFill>
                  <a:srgbClr val="272525"/>
                </a:solidFill>
                <a:latin typeface="Source Sans 3" pitchFamily="34" charset="0"/>
                <a:ea typeface="Source Sans 3" pitchFamily="34" charset="-122"/>
                <a:cs typeface="Source Sans 3" pitchFamily="34" charset="-120"/>
              </a:rPr>
              <a:t>Caste strongly correlates with economic well-being. Historically, upper castes have enjoyed greater privilege and wealth, while Dalits and Adivasis often face systemic barriers that lead to higher rates of poverty, landlessness, and lack of opportunities.</a:t>
            </a:r>
            <a:endParaRPr lang="en-US" sz="1600" dirty="0"/>
          </a:p>
        </p:txBody>
      </p:sp>
      <p:sp>
        <p:nvSpPr>
          <p:cNvPr id="16" name="Shape 14"/>
          <p:cNvSpPr/>
          <p:nvPr/>
        </p:nvSpPr>
        <p:spPr>
          <a:xfrm>
            <a:off x="9623825" y="3097887"/>
            <a:ext cx="4227909" cy="3287554"/>
          </a:xfrm>
          <a:prstGeom prst="roundRect">
            <a:avLst>
              <a:gd name="adj" fmla="val 3338"/>
            </a:avLst>
          </a:prstGeom>
          <a:solidFill>
            <a:srgbClr val="FFFFFF">
              <a:alpha val="95000"/>
            </a:srgbClr>
          </a:solidFill>
          <a:ln/>
        </p:spPr>
      </p:sp>
      <p:sp>
        <p:nvSpPr>
          <p:cNvPr id="17" name="Shape 15"/>
          <p:cNvSpPr/>
          <p:nvPr/>
        </p:nvSpPr>
        <p:spPr>
          <a:xfrm>
            <a:off x="9623825" y="3075028"/>
            <a:ext cx="4227909" cy="91440"/>
          </a:xfrm>
          <a:prstGeom prst="roundRect">
            <a:avLst>
              <a:gd name="adj" fmla="val 89419"/>
            </a:avLst>
          </a:prstGeom>
          <a:solidFill>
            <a:srgbClr val="BE49DF"/>
          </a:solidFill>
          <a:ln/>
        </p:spPr>
      </p:sp>
      <p:sp>
        <p:nvSpPr>
          <p:cNvPr id="18" name="Shape 16"/>
          <p:cNvSpPr/>
          <p:nvPr/>
        </p:nvSpPr>
        <p:spPr>
          <a:xfrm>
            <a:off x="11445778" y="2805947"/>
            <a:ext cx="584002" cy="584002"/>
          </a:xfrm>
          <a:prstGeom prst="roundRect">
            <a:avLst>
              <a:gd name="adj" fmla="val 156575"/>
            </a:avLst>
          </a:prstGeom>
          <a:solidFill>
            <a:srgbClr val="BE49DF"/>
          </a:solidFill>
          <a:ln/>
        </p:spPr>
      </p:sp>
      <p:sp>
        <p:nvSpPr>
          <p:cNvPr id="19" name="Text 17"/>
          <p:cNvSpPr/>
          <p:nvPr/>
        </p:nvSpPr>
        <p:spPr>
          <a:xfrm>
            <a:off x="11620917" y="2951917"/>
            <a:ext cx="233602" cy="291941"/>
          </a:xfrm>
          <a:prstGeom prst="rect">
            <a:avLst/>
          </a:prstGeom>
          <a:noFill/>
          <a:ln/>
        </p:spPr>
        <p:txBody>
          <a:bodyPr wrap="none" lIns="0" tIns="0" rIns="0" bIns="0" rtlCol="0" anchor="t"/>
          <a:lstStyle/>
          <a:p>
            <a:pPr>
              <a:lnSpc>
                <a:spcPts val="2900"/>
              </a:lnSpc>
            </a:pPr>
            <a:r>
              <a:rPr lang="en-US" dirty="0">
                <a:solidFill>
                  <a:srgbClr val="FFFFFF"/>
                </a:solidFill>
                <a:latin typeface="Source Serif 4 Semi Bold" pitchFamily="34" charset="0"/>
                <a:ea typeface="Source Serif 4 Semi Bold" pitchFamily="34" charset="-122"/>
                <a:cs typeface="Source Serif 4 Semi Bold" pitchFamily="34" charset="-120"/>
              </a:rPr>
              <a:t>3</a:t>
            </a:r>
            <a:endParaRPr lang="en-US" dirty="0"/>
          </a:p>
        </p:txBody>
      </p:sp>
      <p:sp>
        <p:nvSpPr>
          <p:cNvPr id="20" name="Text 18"/>
          <p:cNvSpPr/>
          <p:nvPr/>
        </p:nvSpPr>
        <p:spPr>
          <a:xfrm>
            <a:off x="9841349" y="3584498"/>
            <a:ext cx="3202662" cy="286345"/>
          </a:xfrm>
          <a:prstGeom prst="rect">
            <a:avLst/>
          </a:prstGeom>
          <a:noFill/>
          <a:ln/>
        </p:spPr>
        <p:txBody>
          <a:bodyPr wrap="none" lIns="0" tIns="0" rIns="0" bIns="0" rtlCol="0" anchor="t"/>
          <a:lstStyle/>
          <a:p>
            <a:pPr>
              <a:lnSpc>
                <a:spcPts val="2250"/>
              </a:lnSpc>
            </a:pPr>
            <a:r>
              <a:rPr lang="en-US" dirty="0">
                <a:solidFill>
                  <a:srgbClr val="272525"/>
                </a:solidFill>
                <a:latin typeface="Source Serif 4 Semi Bold" pitchFamily="34" charset="0"/>
                <a:ea typeface="Source Serif 4 Semi Bold" pitchFamily="34" charset="-122"/>
                <a:cs typeface="Source Serif 4 Semi Bold" pitchFamily="34" charset="-120"/>
              </a:rPr>
              <a:t>Impact on Life Opportunities</a:t>
            </a:r>
            <a:endParaRPr lang="en-US" dirty="0"/>
          </a:p>
        </p:txBody>
      </p:sp>
      <p:sp>
        <p:nvSpPr>
          <p:cNvPr id="21" name="Text 19"/>
          <p:cNvSpPr/>
          <p:nvPr/>
        </p:nvSpPr>
        <p:spPr>
          <a:xfrm>
            <a:off x="9841351" y="3987643"/>
            <a:ext cx="3792854" cy="2180273"/>
          </a:xfrm>
          <a:prstGeom prst="rect">
            <a:avLst/>
          </a:prstGeom>
          <a:noFill/>
          <a:ln/>
        </p:spPr>
        <p:txBody>
          <a:bodyPr wrap="square" lIns="0" tIns="0" rIns="0" bIns="0" rtlCol="0" anchor="t"/>
          <a:lstStyle/>
          <a:p>
            <a:pPr>
              <a:lnSpc>
                <a:spcPts val="2450"/>
              </a:lnSpc>
            </a:pPr>
            <a:r>
              <a:rPr lang="en-US" sz="1600" dirty="0">
                <a:solidFill>
                  <a:srgbClr val="272525"/>
                </a:solidFill>
                <a:latin typeface="Source Sans 3" pitchFamily="34" charset="0"/>
                <a:ea typeface="Source Sans 3" pitchFamily="34" charset="-122"/>
                <a:cs typeface="Source Sans 3" pitchFamily="34" charset="-120"/>
              </a:rPr>
              <a:t>Caste can significantly influence critical life aspects such as marriage choices, access to quality education, and employment opportunities. Inter-caste marriages still face social stigma, and discrimination can affect educational enrollment and job prospects, perpetuating cycles of disadvantage.</a:t>
            </a:r>
            <a:endParaRPr lang="en-US" sz="1600" dirty="0"/>
          </a:p>
        </p:txBody>
      </p:sp>
      <p:sp>
        <p:nvSpPr>
          <p:cNvPr id="22" name="Text 20"/>
          <p:cNvSpPr/>
          <p:nvPr/>
        </p:nvSpPr>
        <p:spPr>
          <a:xfrm>
            <a:off x="778671" y="6604400"/>
            <a:ext cx="13073062" cy="934403"/>
          </a:xfrm>
          <a:prstGeom prst="rect">
            <a:avLst/>
          </a:prstGeom>
          <a:noFill/>
          <a:ln/>
        </p:spPr>
        <p:txBody>
          <a:bodyPr wrap="square" lIns="0" tIns="0" rIns="0" bIns="0" rtlCol="0" anchor="t"/>
          <a:lstStyle/>
          <a:p>
            <a:pPr>
              <a:lnSpc>
                <a:spcPts val="2450"/>
              </a:lnSpc>
            </a:pPr>
            <a:r>
              <a:rPr lang="en-US" sz="1600" dirty="0">
                <a:solidFill>
                  <a:srgbClr val="272525"/>
                </a:solidFill>
                <a:latin typeface="Source Sans 3" pitchFamily="34" charset="0"/>
                <a:ea typeface="Source Sans 3" pitchFamily="34" charset="-122"/>
                <a:cs typeface="Source Sans 3" pitchFamily="34" charset="-120"/>
              </a:rPr>
              <a:t>In politics, caste identity is a powerful mobiliser. Political parties often strategise by appealing to specific caste groups, forming alliances, and nominating candidates based on their caste affiliations to secure vote banks. This can sometimes lead to caste-based polarisation, but it has also, in some cases, provided a platform for historically marginalised groups to assert their political rights and gain representation.</a:t>
            </a:r>
            <a:endParaRPr lang="en-US" sz="1600" dirty="0"/>
          </a:p>
        </p:txBody>
      </p:sp>
    </p:spTree>
  </p:cSld>
  <p:clrMapOvr>
    <a:masterClrMapping/>
  </p:clrMapOvr>
  <p:transition>
    <p:wedge/>
  </p:transition>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2784277" y="526854"/>
            <a:ext cx="7535942" cy="436483"/>
          </a:xfrm>
          <a:prstGeom prst="rect">
            <a:avLst/>
          </a:prstGeom>
          <a:noFill/>
          <a:ln/>
        </p:spPr>
        <p:txBody>
          <a:bodyPr wrap="none" lIns="0" tIns="0" rIns="0" bIns="0" rtlCol="0" anchor="t"/>
          <a:lstStyle/>
          <a:p>
            <a:pPr algn="ctr">
              <a:lnSpc>
                <a:spcPts val="3400"/>
              </a:lnSpc>
            </a:pPr>
            <a:r>
              <a:rPr lang="en-US" sz="2700" b="1" dirty="0">
                <a:solidFill>
                  <a:srgbClr val="FF0000"/>
                </a:solidFill>
                <a:latin typeface="Source Serif 4 Semi Bold" pitchFamily="34" charset="0"/>
                <a:ea typeface="Source Serif 4 Semi Bold" pitchFamily="34" charset="-122"/>
                <a:cs typeface="Source Serif 4 Semi Bold" pitchFamily="34" charset="-120"/>
              </a:rPr>
              <a:t>India's Vibrant Social and Religious Diversity</a:t>
            </a:r>
            <a:endParaRPr lang="en-US" sz="2700" b="1" dirty="0">
              <a:solidFill>
                <a:srgbClr val="FF0000"/>
              </a:solidFill>
            </a:endParaRPr>
          </a:p>
        </p:txBody>
      </p:sp>
      <p:sp>
        <p:nvSpPr>
          <p:cNvPr id="3" name="Text 1"/>
          <p:cNvSpPr/>
          <p:nvPr/>
        </p:nvSpPr>
        <p:spPr>
          <a:xfrm>
            <a:off x="593528" y="1260040"/>
            <a:ext cx="13443347" cy="474583"/>
          </a:xfrm>
          <a:prstGeom prst="rect">
            <a:avLst/>
          </a:prstGeom>
          <a:noFill/>
          <a:ln/>
        </p:spPr>
        <p:txBody>
          <a:bodyPr wrap="square" lIns="0" tIns="0" rIns="0" bIns="0" rtlCol="0" anchor="t"/>
          <a:lstStyle/>
          <a:p>
            <a:pPr algn="just">
              <a:lnSpc>
                <a:spcPts val="1850"/>
              </a:lnSpc>
            </a:pPr>
            <a:r>
              <a:rPr lang="en-US" sz="2000" dirty="0">
                <a:solidFill>
                  <a:srgbClr val="272525"/>
                </a:solidFill>
                <a:latin typeface="Source Sans 3" pitchFamily="34" charset="0"/>
                <a:ea typeface="Source Sans 3" pitchFamily="34" charset="-122"/>
                <a:cs typeface="Source Sans 3" pitchFamily="34" charset="-120"/>
              </a:rPr>
              <a:t>India is celebrated globally for its unparalleled social and religious diversity. It is a nation where multiple religions, countless castes, myriad languages, and distinct cultures coexist, creating a mosaic of traditions, beliefs, and ways of life.</a:t>
            </a:r>
            <a:endParaRPr lang="en-US" sz="2000" dirty="0"/>
          </a:p>
        </p:txBody>
      </p:sp>
      <p:pic>
        <p:nvPicPr>
          <p:cNvPr id="4" name="Image 0" descr="preencoded.png"/>
          <p:cNvPicPr>
            <a:picLocks noChangeAspect="1"/>
          </p:cNvPicPr>
          <p:nvPr/>
        </p:nvPicPr>
        <p:blipFill>
          <a:blip r:embed="rId3"/>
          <a:stretch>
            <a:fillRect/>
          </a:stretch>
        </p:blipFill>
        <p:spPr>
          <a:xfrm>
            <a:off x="601147" y="1999655"/>
            <a:ext cx="3268029" cy="1780818"/>
          </a:xfrm>
          <a:prstGeom prst="rect">
            <a:avLst/>
          </a:prstGeom>
        </p:spPr>
      </p:pic>
      <p:pic>
        <p:nvPicPr>
          <p:cNvPr id="5" name="Image 1" descr="preencoded.png"/>
          <p:cNvPicPr>
            <a:picLocks noChangeAspect="1"/>
          </p:cNvPicPr>
          <p:nvPr/>
        </p:nvPicPr>
        <p:blipFill>
          <a:blip r:embed="rId4"/>
          <a:stretch>
            <a:fillRect/>
          </a:stretch>
        </p:blipFill>
        <p:spPr>
          <a:xfrm>
            <a:off x="3987878" y="1999655"/>
            <a:ext cx="3268029" cy="1780818"/>
          </a:xfrm>
          <a:prstGeom prst="rect">
            <a:avLst/>
          </a:prstGeom>
        </p:spPr>
      </p:pic>
      <p:pic>
        <p:nvPicPr>
          <p:cNvPr id="6" name="Image 2" descr="preencoded.png"/>
          <p:cNvPicPr>
            <a:picLocks noChangeAspect="1"/>
          </p:cNvPicPr>
          <p:nvPr/>
        </p:nvPicPr>
        <p:blipFill>
          <a:blip r:embed="rId5"/>
          <a:stretch>
            <a:fillRect/>
          </a:stretch>
        </p:blipFill>
        <p:spPr>
          <a:xfrm>
            <a:off x="7374611" y="1999655"/>
            <a:ext cx="3268029" cy="1780818"/>
          </a:xfrm>
          <a:prstGeom prst="rect">
            <a:avLst/>
          </a:prstGeom>
        </p:spPr>
      </p:pic>
      <p:pic>
        <p:nvPicPr>
          <p:cNvPr id="7" name="Image 3" descr="preencoded.png"/>
          <p:cNvPicPr>
            <a:picLocks noChangeAspect="1"/>
          </p:cNvPicPr>
          <p:nvPr/>
        </p:nvPicPr>
        <p:blipFill>
          <a:blip r:embed="rId6"/>
          <a:stretch>
            <a:fillRect/>
          </a:stretch>
        </p:blipFill>
        <p:spPr>
          <a:xfrm>
            <a:off x="10761344" y="1999655"/>
            <a:ext cx="3268029" cy="1780818"/>
          </a:xfrm>
          <a:prstGeom prst="rect">
            <a:avLst/>
          </a:prstGeom>
        </p:spPr>
      </p:pic>
      <p:pic>
        <p:nvPicPr>
          <p:cNvPr id="8" name="Image 4" descr="preencoded.png"/>
          <p:cNvPicPr>
            <a:picLocks noChangeAspect="1"/>
          </p:cNvPicPr>
          <p:nvPr/>
        </p:nvPicPr>
        <p:blipFill>
          <a:blip r:embed="rId7"/>
          <a:stretch>
            <a:fillRect/>
          </a:stretch>
        </p:blipFill>
        <p:spPr>
          <a:xfrm>
            <a:off x="601150" y="3899180"/>
            <a:ext cx="6654760" cy="1780818"/>
          </a:xfrm>
          <a:prstGeom prst="rect">
            <a:avLst/>
          </a:prstGeom>
        </p:spPr>
      </p:pic>
      <p:pic>
        <p:nvPicPr>
          <p:cNvPr id="9" name="Image 5" descr="preencoded.png"/>
          <p:cNvPicPr>
            <a:picLocks noChangeAspect="1"/>
          </p:cNvPicPr>
          <p:nvPr/>
        </p:nvPicPr>
        <p:blipFill>
          <a:blip r:embed="rId8"/>
          <a:stretch>
            <a:fillRect/>
          </a:stretch>
        </p:blipFill>
        <p:spPr>
          <a:xfrm>
            <a:off x="7374615" y="3899180"/>
            <a:ext cx="6654760" cy="1780818"/>
          </a:xfrm>
          <a:prstGeom prst="rect">
            <a:avLst/>
          </a:prstGeom>
        </p:spPr>
      </p:pic>
      <p:sp>
        <p:nvSpPr>
          <p:cNvPr id="10" name="Text 2"/>
          <p:cNvSpPr/>
          <p:nvPr/>
        </p:nvSpPr>
        <p:spPr>
          <a:xfrm>
            <a:off x="593528" y="5945029"/>
            <a:ext cx="13443347" cy="474583"/>
          </a:xfrm>
          <a:prstGeom prst="rect">
            <a:avLst/>
          </a:prstGeom>
          <a:noFill/>
          <a:ln/>
        </p:spPr>
        <p:txBody>
          <a:bodyPr wrap="square" lIns="0" tIns="0" rIns="0" bIns="0" rtlCol="0" anchor="t"/>
          <a:lstStyle/>
          <a:p>
            <a:pPr>
              <a:lnSpc>
                <a:spcPts val="1850"/>
              </a:lnSpc>
            </a:pPr>
            <a:r>
              <a:rPr lang="en-US" sz="1600" dirty="0">
                <a:solidFill>
                  <a:srgbClr val="272525"/>
                </a:solidFill>
                <a:latin typeface="Source Sans 3" pitchFamily="34" charset="0"/>
                <a:ea typeface="Source Sans 3" pitchFamily="34" charset="-122"/>
                <a:cs typeface="Source Sans 3" pitchFamily="34" charset="-120"/>
              </a:rPr>
              <a:t>	India's </a:t>
            </a:r>
            <a:r>
              <a:rPr lang="en-US" sz="1600" dirty="0">
                <a:solidFill>
                  <a:srgbClr val="272525"/>
                </a:solidFill>
                <a:latin typeface="Source Sans 3" pitchFamily="34" charset="0"/>
                <a:ea typeface="Source Sans 3" pitchFamily="34" charset="-122"/>
                <a:cs typeface="Source Sans 3" pitchFamily="34" charset="-120"/>
              </a:rPr>
              <a:t>democratic framework provides a unique space for the expression of these differences. Citizens have the freedom to practice their religion, celebrate their culture, and uphold their caste identities. However, this very freedom also presents inherent challenges. While diversity is a source of strength, it can also be exploited, leading to social friction and discrimination when identities are politicised for narrow gains</a:t>
            </a:r>
            <a:r>
              <a:rPr lang="en-US" sz="1100" dirty="0">
                <a:solidFill>
                  <a:srgbClr val="272525"/>
                </a:solidFill>
                <a:latin typeface="Source Sans 3" pitchFamily="34" charset="0"/>
                <a:ea typeface="Source Sans 3" pitchFamily="34" charset="-122"/>
                <a:cs typeface="Source Sans 3" pitchFamily="34" charset="-120"/>
              </a:rPr>
              <a:t>.</a:t>
            </a:r>
            <a:endParaRPr lang="en-US" sz="1100" dirty="0"/>
          </a:p>
        </p:txBody>
      </p:sp>
      <p:sp>
        <p:nvSpPr>
          <p:cNvPr id="11" name="Text 3"/>
          <p:cNvSpPr/>
          <p:nvPr/>
        </p:nvSpPr>
        <p:spPr>
          <a:xfrm>
            <a:off x="593528" y="6586540"/>
            <a:ext cx="13443347" cy="711875"/>
          </a:xfrm>
          <a:prstGeom prst="rect">
            <a:avLst/>
          </a:prstGeom>
          <a:noFill/>
          <a:ln/>
        </p:spPr>
        <p:txBody>
          <a:bodyPr wrap="square" lIns="0" tIns="0" rIns="0" bIns="0" rtlCol="0" anchor="t"/>
          <a:lstStyle/>
          <a:p>
            <a:pPr algn="just">
              <a:lnSpc>
                <a:spcPts val="1850"/>
              </a:lnSpc>
            </a:pPr>
            <a:r>
              <a:rPr lang="en-US" sz="1100" dirty="0">
                <a:solidFill>
                  <a:srgbClr val="272525"/>
                </a:solidFill>
                <a:latin typeface="Source Sans 3" pitchFamily="34" charset="0"/>
                <a:ea typeface="Source Sans 3" pitchFamily="34" charset="-122"/>
                <a:cs typeface="Source Sans 3" pitchFamily="34" charset="-120"/>
              </a:rPr>
              <a:t>	</a:t>
            </a:r>
          </a:p>
          <a:p>
            <a:pPr algn="just">
              <a:lnSpc>
                <a:spcPts val="1850"/>
              </a:lnSpc>
            </a:pPr>
            <a:r>
              <a:rPr lang="en-US" sz="1100" dirty="0">
                <a:solidFill>
                  <a:srgbClr val="272525"/>
                </a:solidFill>
                <a:latin typeface="Source Sans 3" pitchFamily="34" charset="0"/>
                <a:ea typeface="Source Sans 3" pitchFamily="34" charset="-122"/>
                <a:cs typeface="Source Sans 3" pitchFamily="34" charset="-120"/>
              </a:rPr>
              <a:t>	</a:t>
            </a:r>
            <a:r>
              <a:rPr lang="en-US" sz="1600" dirty="0">
                <a:solidFill>
                  <a:srgbClr val="272525"/>
                </a:solidFill>
                <a:latin typeface="Source Sans 3" pitchFamily="34" charset="0"/>
                <a:ea typeface="Source Sans 3" pitchFamily="34" charset="-122"/>
                <a:cs typeface="Source Sans 3" pitchFamily="34" charset="-120"/>
              </a:rPr>
              <a:t>In </a:t>
            </a:r>
            <a:r>
              <a:rPr lang="en-US" sz="1600" dirty="0">
                <a:solidFill>
                  <a:srgbClr val="272525"/>
                </a:solidFill>
                <a:latin typeface="Source Sans 3" pitchFamily="34" charset="0"/>
                <a:ea typeface="Source Sans 3" pitchFamily="34" charset="-122"/>
                <a:cs typeface="Source Sans 3" pitchFamily="34" charset="-120"/>
              </a:rPr>
              <a:t>the political arena, this diversity is often a double-edged sword. Political parties frequently appeal to </a:t>
            </a:r>
            <a:r>
              <a:rPr lang="en-US" sz="1600" dirty="0">
                <a:solidFill>
                  <a:srgbClr val="272525"/>
                </a:solidFill>
                <a:latin typeface="Source Sans 3" pitchFamily="34" charset="0"/>
                <a:ea typeface="Source Sans 3" pitchFamily="34" charset="-122"/>
                <a:cs typeface="Source Sans 3" pitchFamily="34" charset="-120"/>
              </a:rPr>
              <a:t>caste </a:t>
            </a:r>
            <a:r>
              <a:rPr lang="en-US" sz="1600" dirty="0">
                <a:solidFill>
                  <a:srgbClr val="272525"/>
                </a:solidFill>
                <a:latin typeface="Source Sans 3" pitchFamily="34" charset="0"/>
                <a:ea typeface="Source Sans 3" pitchFamily="34" charset="-122"/>
                <a:cs typeface="Source Sans 3" pitchFamily="34" charset="-120"/>
              </a:rPr>
              <a:t>and religious identities to consolidate their voter base. They may form caste-based alliances, or use religious rhetoric to garner support. While this can sometimes empower certain communities by bringing their issues to the forefront, it also carries the risk of exacerbating divisions and undermining the secular fabric of the nation.</a:t>
            </a:r>
            <a:endParaRPr lang="en-US" sz="1600" dirty="0"/>
          </a:p>
        </p:txBody>
      </p:sp>
      <p:sp>
        <p:nvSpPr>
          <p:cNvPr id="12" name="Text 4"/>
          <p:cNvSpPr/>
          <p:nvPr/>
        </p:nvSpPr>
        <p:spPr>
          <a:xfrm>
            <a:off x="593528" y="7465338"/>
            <a:ext cx="13443347" cy="237292"/>
          </a:xfrm>
          <a:prstGeom prst="rect">
            <a:avLst/>
          </a:prstGeom>
          <a:noFill/>
          <a:ln/>
        </p:spPr>
        <p:txBody>
          <a:bodyPr wrap="none" lIns="0" tIns="0" rIns="0" bIns="0" rtlCol="0" anchor="t"/>
          <a:lstStyle/>
          <a:p>
            <a:pPr>
              <a:lnSpc>
                <a:spcPts val="1850"/>
              </a:lnSpc>
            </a:pPr>
            <a:r>
              <a:rPr lang="en-US" sz="1100" dirty="0">
                <a:solidFill>
                  <a:srgbClr val="272525"/>
                </a:solidFill>
                <a:latin typeface="Source Sans 3" pitchFamily="34" charset="0"/>
                <a:ea typeface="Source Sans 3" pitchFamily="34" charset="-122"/>
                <a:cs typeface="Source Sans 3" pitchFamily="34" charset="-120"/>
              </a:rPr>
              <a:t>	</a:t>
            </a:r>
          </a:p>
          <a:p>
            <a:pPr>
              <a:lnSpc>
                <a:spcPts val="1850"/>
              </a:lnSpc>
            </a:pPr>
            <a:r>
              <a:rPr lang="en-US" sz="1100" dirty="0">
                <a:solidFill>
                  <a:srgbClr val="272525"/>
                </a:solidFill>
                <a:latin typeface="Source Sans 3" pitchFamily="34" charset="0"/>
                <a:ea typeface="Source Sans 3" pitchFamily="34" charset="-122"/>
                <a:cs typeface="Source Sans 3" pitchFamily="34" charset="-120"/>
              </a:rPr>
              <a:t>	</a:t>
            </a:r>
            <a:r>
              <a:rPr lang="en-US" sz="1600" dirty="0">
                <a:solidFill>
                  <a:srgbClr val="272525"/>
                </a:solidFill>
                <a:latin typeface="Source Sans 3" pitchFamily="34" charset="0"/>
                <a:ea typeface="Source Sans 3" pitchFamily="34" charset="-122"/>
                <a:cs typeface="Source Sans 3" pitchFamily="34" charset="-120"/>
              </a:rPr>
              <a:t>Understanding </a:t>
            </a:r>
            <a:r>
              <a:rPr lang="en-US" sz="1600" dirty="0">
                <a:solidFill>
                  <a:srgbClr val="272525"/>
                </a:solidFill>
                <a:latin typeface="Source Sans 3" pitchFamily="34" charset="0"/>
                <a:ea typeface="Source Sans 3" pitchFamily="34" charset="-122"/>
                <a:cs typeface="Source Sans 3" pitchFamily="34" charset="-120"/>
              </a:rPr>
              <a:t>this intricate interplay between diversity and politics is essential for fostering an inclusive and harmonious society</a:t>
            </a:r>
            <a:r>
              <a:rPr lang="en-US" dirty="0">
                <a:solidFill>
                  <a:srgbClr val="272525"/>
                </a:solidFill>
                <a:latin typeface="Source Sans 3" pitchFamily="34" charset="0"/>
                <a:ea typeface="Source Sans 3" pitchFamily="34" charset="-122"/>
                <a:cs typeface="Source Sans 3" pitchFamily="34" charset="-120"/>
              </a:rPr>
              <a:t>.</a:t>
            </a:r>
            <a:endParaRPr lang="en-US" dirty="0"/>
          </a:p>
        </p:txBody>
      </p:sp>
    </p:spTree>
  </p:cSld>
  <p:clrMapOvr>
    <a:masterClrMapping/>
  </p:clrMapOvr>
  <p:transition>
    <p:wedge/>
  </p:transition>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2362108" y="392789"/>
            <a:ext cx="9046965" cy="554356"/>
          </a:xfrm>
          <a:prstGeom prst="rect">
            <a:avLst/>
          </a:prstGeom>
          <a:noFill/>
          <a:ln/>
        </p:spPr>
        <p:txBody>
          <a:bodyPr wrap="none" lIns="0" tIns="0" rIns="0" bIns="0" rtlCol="0" anchor="t"/>
          <a:lstStyle/>
          <a:p>
            <a:pPr>
              <a:lnSpc>
                <a:spcPts val="4350"/>
              </a:lnSpc>
            </a:pPr>
            <a:r>
              <a:rPr lang="en-US" sz="3400" b="1" dirty="0">
                <a:solidFill>
                  <a:srgbClr val="000000"/>
                </a:solidFill>
                <a:latin typeface="Source Serif 4 Semi Bold" pitchFamily="34" charset="0"/>
                <a:ea typeface="Source Serif 4 Semi Bold" pitchFamily="34" charset="-122"/>
                <a:cs typeface="Source Serif 4 Semi Bold" pitchFamily="34" charset="-120"/>
              </a:rPr>
              <a:t>The </a:t>
            </a:r>
            <a:r>
              <a:rPr lang="en-US" sz="3400" b="1" dirty="0">
                <a:solidFill>
                  <a:srgbClr val="000000"/>
                </a:solidFill>
                <a:latin typeface="Source Serif 4 Semi Bold" pitchFamily="34" charset="0"/>
                <a:ea typeface="Source Serif 4 Semi Bold" pitchFamily="34" charset="-122"/>
                <a:cs typeface="Source Serif 4 Semi Bold" pitchFamily="34" charset="-120"/>
              </a:rPr>
              <a:t>Imperative of Political </a:t>
            </a:r>
            <a:r>
              <a:rPr lang="en-US" sz="3400" b="1" dirty="0">
                <a:solidFill>
                  <a:srgbClr val="000000"/>
                </a:solidFill>
                <a:latin typeface="Source Serif 4 Semi Bold" pitchFamily="34" charset="0"/>
                <a:ea typeface="Source Serif 4 Semi Bold" pitchFamily="34" charset="-122"/>
                <a:cs typeface="Source Serif 4 Semi Bold" pitchFamily="34" charset="-120"/>
              </a:rPr>
              <a:t>Representation</a:t>
            </a:r>
            <a:endParaRPr lang="en-US" sz="3400" b="1" dirty="0"/>
          </a:p>
        </p:txBody>
      </p:sp>
      <p:sp>
        <p:nvSpPr>
          <p:cNvPr id="3" name="Text 1"/>
          <p:cNvSpPr/>
          <p:nvPr/>
        </p:nvSpPr>
        <p:spPr>
          <a:xfrm>
            <a:off x="551796" y="1355836"/>
            <a:ext cx="13574110" cy="904399"/>
          </a:xfrm>
          <a:prstGeom prst="rect">
            <a:avLst/>
          </a:prstGeom>
          <a:noFill/>
          <a:ln/>
        </p:spPr>
        <p:txBody>
          <a:bodyPr wrap="square" lIns="0" tIns="0" rIns="0" bIns="0" rtlCol="0" anchor="t"/>
          <a:lstStyle/>
          <a:p>
            <a:pPr algn="just">
              <a:lnSpc>
                <a:spcPts val="2350"/>
              </a:lnSpc>
            </a:pPr>
            <a:r>
              <a:rPr lang="en-US" sz="2400" dirty="0">
                <a:solidFill>
                  <a:srgbClr val="272525"/>
                </a:solidFill>
                <a:latin typeface="Source Sans 3" pitchFamily="34" charset="0"/>
                <a:ea typeface="Source Sans 3" pitchFamily="34" charset="-122"/>
                <a:cs typeface="Source Sans 3" pitchFamily="34" charset="-120"/>
              </a:rPr>
              <a:t>Political representation is not merely about having faces that look like you in power; it is about ensuring that the diverse experiences, needs, and perspectives of all sections of society are heard, understood, and addressed in the decision-making process. For women and other marginalized groups, gaining political power is absolutely crucial to tackling the systemic issues they face.</a:t>
            </a:r>
            <a:endParaRPr lang="en-US" sz="2400" dirty="0"/>
          </a:p>
        </p:txBody>
      </p:sp>
      <p:sp>
        <p:nvSpPr>
          <p:cNvPr id="4" name="Shape 2"/>
          <p:cNvSpPr/>
          <p:nvPr/>
        </p:nvSpPr>
        <p:spPr>
          <a:xfrm>
            <a:off x="848324" y="2811839"/>
            <a:ext cx="3965614" cy="188476"/>
          </a:xfrm>
          <a:prstGeom prst="roundRect">
            <a:avLst>
              <a:gd name="adj" fmla="val 42008"/>
            </a:avLst>
          </a:prstGeom>
          <a:solidFill>
            <a:srgbClr val="F0D4F7"/>
          </a:solidFill>
          <a:ln w="7620">
            <a:solidFill>
              <a:srgbClr val="D6BADD"/>
            </a:solidFill>
            <a:prstDash val="solid"/>
          </a:ln>
        </p:spPr>
      </p:sp>
      <p:sp>
        <p:nvSpPr>
          <p:cNvPr id="5" name="Shape 3"/>
          <p:cNvSpPr/>
          <p:nvPr/>
        </p:nvSpPr>
        <p:spPr>
          <a:xfrm>
            <a:off x="2362049" y="2623363"/>
            <a:ext cx="565429" cy="565428"/>
          </a:xfrm>
          <a:prstGeom prst="roundRect">
            <a:avLst>
              <a:gd name="adj" fmla="val 80859"/>
            </a:avLst>
          </a:prstGeom>
          <a:solidFill>
            <a:srgbClr val="F0D4F7"/>
          </a:solidFill>
          <a:ln w="7620">
            <a:solidFill>
              <a:srgbClr val="D6BADD"/>
            </a:solidFill>
            <a:prstDash val="solid"/>
          </a:ln>
        </p:spPr>
      </p:sp>
      <p:pic>
        <p:nvPicPr>
          <p:cNvPr id="6" name="Image 0" descr="preencoded.png"/>
          <p:cNvPicPr>
            <a:picLocks noChangeAspect="1"/>
          </p:cNvPicPr>
          <p:nvPr/>
        </p:nvPicPr>
        <p:blipFill>
          <a:blip r:embed="rId3"/>
          <a:stretch>
            <a:fillRect/>
          </a:stretch>
        </p:blipFill>
        <p:spPr>
          <a:xfrm>
            <a:off x="2503375" y="2741175"/>
            <a:ext cx="282654" cy="353378"/>
          </a:xfrm>
          <a:prstGeom prst="rect">
            <a:avLst/>
          </a:prstGeom>
        </p:spPr>
      </p:pic>
      <p:sp>
        <p:nvSpPr>
          <p:cNvPr id="7" name="Text 4"/>
          <p:cNvSpPr/>
          <p:nvPr/>
        </p:nvSpPr>
        <p:spPr>
          <a:xfrm>
            <a:off x="1598914" y="3333035"/>
            <a:ext cx="2374226" cy="277178"/>
          </a:xfrm>
          <a:prstGeom prst="rect">
            <a:avLst/>
          </a:prstGeom>
          <a:noFill/>
          <a:ln/>
        </p:spPr>
        <p:txBody>
          <a:bodyPr wrap="none" lIns="0" tIns="0" rIns="0" bIns="0" rtlCol="0" anchor="t"/>
          <a:lstStyle/>
          <a:p>
            <a:pPr>
              <a:lnSpc>
                <a:spcPts val="2150"/>
              </a:lnSpc>
            </a:pPr>
            <a:r>
              <a:rPr lang="en-US" sz="1700" dirty="0">
                <a:solidFill>
                  <a:srgbClr val="272525"/>
                </a:solidFill>
                <a:latin typeface="Source Serif 4 Semi Bold" pitchFamily="34" charset="0"/>
                <a:ea typeface="Source Serif 4 Semi Bold" pitchFamily="34" charset="-122"/>
                <a:cs typeface="Source Serif 4 Semi Bold" pitchFamily="34" charset="-120"/>
              </a:rPr>
              <a:t>Voice </a:t>
            </a:r>
            <a:r>
              <a:rPr lang="en-US" sz="1700" dirty="0">
                <a:solidFill>
                  <a:srgbClr val="272525"/>
                </a:solidFill>
                <a:latin typeface="Source Serif 4 Semi Bold" pitchFamily="34" charset="0"/>
                <a:ea typeface="Source Serif 4 Semi Bold" pitchFamily="34" charset="-122"/>
                <a:cs typeface="Source Serif 4 Semi Bold" pitchFamily="34" charset="-120"/>
              </a:rPr>
              <a:t>for the Voiceless</a:t>
            </a:r>
            <a:endParaRPr lang="en-US" sz="1700" dirty="0"/>
          </a:p>
        </p:txBody>
      </p:sp>
      <p:sp>
        <p:nvSpPr>
          <p:cNvPr id="8" name="Text 5"/>
          <p:cNvSpPr/>
          <p:nvPr/>
        </p:nvSpPr>
        <p:spPr>
          <a:xfrm>
            <a:off x="551794" y="4144447"/>
            <a:ext cx="4524704" cy="1827610"/>
          </a:xfrm>
          <a:prstGeom prst="rect">
            <a:avLst/>
          </a:prstGeom>
          <a:noFill/>
          <a:ln/>
        </p:spPr>
        <p:txBody>
          <a:bodyPr wrap="square" lIns="0" tIns="0" rIns="0" bIns="0" rtlCol="0" anchor="t"/>
          <a:lstStyle/>
          <a:p>
            <a:pPr algn="just">
              <a:lnSpc>
                <a:spcPts val="2350"/>
              </a:lnSpc>
            </a:pPr>
            <a:r>
              <a:rPr lang="en-US" sz="1600" dirty="0">
                <a:solidFill>
                  <a:srgbClr val="272525"/>
                </a:solidFill>
                <a:latin typeface="Source Sans 3" pitchFamily="34" charset="0"/>
                <a:ea typeface="Source Sans 3" pitchFamily="34" charset="-122"/>
                <a:cs typeface="Source Sans 3" pitchFamily="34" charset="-120"/>
              </a:rPr>
              <a:t>When women and marginalized communities are represented, their unique challenges—such as gender-based violence, caste discrimination, or economic disparities—can be brought to the legislative agenda and debated effectively.</a:t>
            </a:r>
            <a:endParaRPr lang="en-US" sz="1600" dirty="0"/>
          </a:p>
        </p:txBody>
      </p:sp>
      <p:sp>
        <p:nvSpPr>
          <p:cNvPr id="9" name="Shape 6"/>
          <p:cNvSpPr/>
          <p:nvPr/>
        </p:nvSpPr>
        <p:spPr>
          <a:xfrm>
            <a:off x="5332215" y="2811839"/>
            <a:ext cx="3965734" cy="188476"/>
          </a:xfrm>
          <a:prstGeom prst="roundRect">
            <a:avLst>
              <a:gd name="adj" fmla="val 42008"/>
            </a:avLst>
          </a:prstGeom>
          <a:solidFill>
            <a:srgbClr val="F0D4F7"/>
          </a:solidFill>
          <a:ln w="7620">
            <a:solidFill>
              <a:srgbClr val="D6BADD"/>
            </a:solidFill>
            <a:prstDash val="solid"/>
          </a:ln>
        </p:spPr>
      </p:sp>
      <p:sp>
        <p:nvSpPr>
          <p:cNvPr id="10" name="Shape 7"/>
          <p:cNvSpPr/>
          <p:nvPr/>
        </p:nvSpPr>
        <p:spPr>
          <a:xfrm>
            <a:off x="6654618" y="2635150"/>
            <a:ext cx="565429" cy="565428"/>
          </a:xfrm>
          <a:prstGeom prst="roundRect">
            <a:avLst>
              <a:gd name="adj" fmla="val 80859"/>
            </a:avLst>
          </a:prstGeom>
          <a:solidFill>
            <a:srgbClr val="F0D4F7"/>
          </a:solidFill>
          <a:ln w="7620">
            <a:solidFill>
              <a:srgbClr val="D6BADD"/>
            </a:solidFill>
            <a:prstDash val="solid"/>
          </a:ln>
        </p:spPr>
      </p:sp>
      <p:pic>
        <p:nvPicPr>
          <p:cNvPr id="11" name="Image 1" descr="preencoded.png"/>
          <p:cNvPicPr>
            <a:picLocks noChangeAspect="1"/>
          </p:cNvPicPr>
          <p:nvPr/>
        </p:nvPicPr>
        <p:blipFill>
          <a:blip r:embed="rId4"/>
          <a:stretch>
            <a:fillRect/>
          </a:stretch>
        </p:blipFill>
        <p:spPr>
          <a:xfrm>
            <a:off x="6796004" y="2646937"/>
            <a:ext cx="282654" cy="353378"/>
          </a:xfrm>
          <a:prstGeom prst="rect">
            <a:avLst/>
          </a:prstGeom>
        </p:spPr>
      </p:pic>
      <p:sp>
        <p:nvSpPr>
          <p:cNvPr id="12" name="Text 8"/>
          <p:cNvSpPr/>
          <p:nvPr/>
        </p:nvSpPr>
        <p:spPr>
          <a:xfrm>
            <a:off x="5379366" y="3333035"/>
            <a:ext cx="3347205" cy="277178"/>
          </a:xfrm>
          <a:prstGeom prst="rect">
            <a:avLst/>
          </a:prstGeom>
          <a:noFill/>
          <a:ln/>
        </p:spPr>
        <p:txBody>
          <a:bodyPr wrap="none" lIns="0" tIns="0" rIns="0" bIns="0" rtlCol="0" anchor="t"/>
          <a:lstStyle/>
          <a:p>
            <a:pPr>
              <a:lnSpc>
                <a:spcPts val="2150"/>
              </a:lnSpc>
            </a:pPr>
            <a:r>
              <a:rPr lang="en-US" sz="1700" dirty="0">
                <a:solidFill>
                  <a:srgbClr val="272525"/>
                </a:solidFill>
                <a:latin typeface="Source Serif 4 Semi Bold" pitchFamily="34" charset="0"/>
                <a:ea typeface="Source Serif 4 Semi Bold" pitchFamily="34" charset="-122"/>
                <a:cs typeface="Source Serif 4 Semi Bold" pitchFamily="34" charset="-120"/>
              </a:rPr>
              <a:t>Empowering Local Governance</a:t>
            </a:r>
            <a:endParaRPr lang="en-US" sz="1700" dirty="0"/>
          </a:p>
        </p:txBody>
      </p:sp>
      <p:sp>
        <p:nvSpPr>
          <p:cNvPr id="13" name="Text 9"/>
          <p:cNvSpPr/>
          <p:nvPr/>
        </p:nvSpPr>
        <p:spPr>
          <a:xfrm>
            <a:off x="5379363" y="4144449"/>
            <a:ext cx="3871555" cy="2411730"/>
          </a:xfrm>
          <a:prstGeom prst="rect">
            <a:avLst/>
          </a:prstGeom>
          <a:noFill/>
          <a:ln/>
        </p:spPr>
        <p:txBody>
          <a:bodyPr wrap="square" lIns="0" tIns="0" rIns="0" bIns="0" rtlCol="0" anchor="t"/>
          <a:lstStyle/>
          <a:p>
            <a:pPr algn="just">
              <a:lnSpc>
                <a:spcPts val="2350"/>
              </a:lnSpc>
            </a:pPr>
            <a:r>
              <a:rPr lang="en-US" sz="1600" dirty="0">
                <a:solidFill>
                  <a:srgbClr val="272525"/>
                </a:solidFill>
                <a:latin typeface="Source Sans 3" pitchFamily="34" charset="0"/>
                <a:ea typeface="Source Sans 3" pitchFamily="34" charset="-122"/>
                <a:cs typeface="Source Sans 3" pitchFamily="34" charset="-120"/>
              </a:rPr>
              <a:t>The reservation of seats for women in </a:t>
            </a:r>
            <a:r>
              <a:rPr lang="en-US" sz="1600" b="1" dirty="0">
                <a:solidFill>
                  <a:srgbClr val="272525"/>
                </a:solidFill>
                <a:latin typeface="Source Sans 3" pitchFamily="34" charset="0"/>
                <a:ea typeface="Source Sans 3" pitchFamily="34" charset="-122"/>
                <a:cs typeface="Source Sans 3" pitchFamily="34" charset="-120"/>
              </a:rPr>
              <a:t>Panchayati Raj Institutions</a:t>
            </a:r>
            <a:r>
              <a:rPr lang="en-US" sz="1600" dirty="0">
                <a:solidFill>
                  <a:srgbClr val="272525"/>
                </a:solidFill>
                <a:latin typeface="Source Sans 3" pitchFamily="34" charset="0"/>
                <a:ea typeface="Source Sans 3" pitchFamily="34" charset="-122"/>
                <a:cs typeface="Source Sans 3" pitchFamily="34" charset="-120"/>
              </a:rPr>
              <a:t> (local self-governing bodies in rural areas) has been a transformative step. It has significantly increased women's participation, enabling them to lead development initiatives, manage local resources, and address community-specific issues firsthand. This directly impacts grassroots development.</a:t>
            </a:r>
            <a:endParaRPr lang="en-US" sz="1600" dirty="0"/>
          </a:p>
        </p:txBody>
      </p:sp>
      <p:sp>
        <p:nvSpPr>
          <p:cNvPr id="14" name="Shape 10"/>
          <p:cNvSpPr/>
          <p:nvPr/>
        </p:nvSpPr>
        <p:spPr>
          <a:xfrm>
            <a:off x="9910764" y="2717603"/>
            <a:ext cx="3965614" cy="188476"/>
          </a:xfrm>
          <a:prstGeom prst="roundRect">
            <a:avLst>
              <a:gd name="adj" fmla="val 42008"/>
            </a:avLst>
          </a:prstGeom>
          <a:solidFill>
            <a:srgbClr val="F0D4F7"/>
          </a:solidFill>
          <a:ln w="7620">
            <a:solidFill>
              <a:srgbClr val="D6BADD"/>
            </a:solidFill>
            <a:prstDash val="solid"/>
          </a:ln>
        </p:spPr>
      </p:sp>
      <p:sp>
        <p:nvSpPr>
          <p:cNvPr id="15" name="Shape 11"/>
          <p:cNvSpPr/>
          <p:nvPr/>
        </p:nvSpPr>
        <p:spPr>
          <a:xfrm>
            <a:off x="11126358" y="2529125"/>
            <a:ext cx="565429" cy="565428"/>
          </a:xfrm>
          <a:prstGeom prst="roundRect">
            <a:avLst>
              <a:gd name="adj" fmla="val 80859"/>
            </a:avLst>
          </a:prstGeom>
          <a:solidFill>
            <a:srgbClr val="F0D4F7"/>
          </a:solidFill>
          <a:ln w="7620">
            <a:solidFill>
              <a:srgbClr val="D6BADD"/>
            </a:solidFill>
            <a:prstDash val="solid"/>
          </a:ln>
        </p:spPr>
      </p:sp>
      <p:pic>
        <p:nvPicPr>
          <p:cNvPr id="16" name="Image 2" descr="preencoded.png"/>
          <p:cNvPicPr>
            <a:picLocks noChangeAspect="1"/>
          </p:cNvPicPr>
          <p:nvPr/>
        </p:nvPicPr>
        <p:blipFill>
          <a:blip r:embed="rId5"/>
          <a:stretch>
            <a:fillRect/>
          </a:stretch>
        </p:blipFill>
        <p:spPr>
          <a:xfrm>
            <a:off x="11267743" y="2635150"/>
            <a:ext cx="282654" cy="353378"/>
          </a:xfrm>
          <a:prstGeom prst="rect">
            <a:avLst/>
          </a:prstGeom>
        </p:spPr>
      </p:pic>
      <p:sp>
        <p:nvSpPr>
          <p:cNvPr id="17" name="Text 12"/>
          <p:cNvSpPr/>
          <p:nvPr/>
        </p:nvSpPr>
        <p:spPr>
          <a:xfrm>
            <a:off x="9742139" y="3333035"/>
            <a:ext cx="3051214" cy="277178"/>
          </a:xfrm>
          <a:prstGeom prst="rect">
            <a:avLst/>
          </a:prstGeom>
          <a:noFill/>
          <a:ln/>
        </p:spPr>
        <p:txBody>
          <a:bodyPr wrap="none" lIns="0" tIns="0" rIns="0" bIns="0" rtlCol="0" anchor="t"/>
          <a:lstStyle/>
          <a:p>
            <a:pPr>
              <a:lnSpc>
                <a:spcPts val="2150"/>
              </a:lnSpc>
            </a:pPr>
            <a:r>
              <a:rPr lang="en-US" sz="1700" dirty="0">
                <a:solidFill>
                  <a:srgbClr val="272525"/>
                </a:solidFill>
                <a:latin typeface="Source Serif 4 Semi Bold" pitchFamily="34" charset="0"/>
                <a:ea typeface="Source Serif 4 Semi Bold" pitchFamily="34" charset="-122"/>
                <a:cs typeface="Source Serif 4 Semi Bold" pitchFamily="34" charset="-120"/>
              </a:rPr>
              <a:t>Shaping Progressive Policies</a:t>
            </a:r>
            <a:endParaRPr lang="en-US" sz="1700" dirty="0"/>
          </a:p>
        </p:txBody>
      </p:sp>
      <p:sp>
        <p:nvSpPr>
          <p:cNvPr id="18" name="Text 13"/>
          <p:cNvSpPr/>
          <p:nvPr/>
        </p:nvSpPr>
        <p:spPr>
          <a:xfrm>
            <a:off x="9816347" y="3861792"/>
            <a:ext cx="3871437" cy="2110264"/>
          </a:xfrm>
          <a:prstGeom prst="rect">
            <a:avLst/>
          </a:prstGeom>
          <a:noFill/>
          <a:ln/>
        </p:spPr>
        <p:txBody>
          <a:bodyPr wrap="square" lIns="0" tIns="0" rIns="0" bIns="0" rtlCol="0" anchor="t"/>
          <a:lstStyle/>
          <a:p>
            <a:pPr algn="just">
              <a:lnSpc>
                <a:spcPts val="2350"/>
              </a:lnSpc>
            </a:pPr>
            <a:r>
              <a:rPr lang="en-US" sz="1600" dirty="0">
                <a:solidFill>
                  <a:srgbClr val="272525"/>
                </a:solidFill>
                <a:latin typeface="Source Sans 3" pitchFamily="34" charset="0"/>
                <a:ea typeface="Source Sans 3" pitchFamily="34" charset="-122"/>
                <a:cs typeface="Source Sans 3" pitchFamily="34" charset="-120"/>
              </a:rPr>
              <a:t>A more inclusive political body is more likely to enact laws and policies that actively promote equality, social justice, and human rights for all citizens. This includes legislation on equal pay, protection against discrimination, access to education, and healthcare tailored to diverse needs.</a:t>
            </a:r>
            <a:endParaRPr lang="en-US" sz="1600" dirty="0"/>
          </a:p>
        </p:txBody>
      </p:sp>
      <p:sp>
        <p:nvSpPr>
          <p:cNvPr id="19" name="Text 14"/>
          <p:cNvSpPr/>
          <p:nvPr/>
        </p:nvSpPr>
        <p:spPr>
          <a:xfrm>
            <a:off x="754026" y="6956705"/>
            <a:ext cx="13122354" cy="602933"/>
          </a:xfrm>
          <a:prstGeom prst="rect">
            <a:avLst/>
          </a:prstGeom>
          <a:noFill/>
          <a:ln/>
        </p:spPr>
        <p:txBody>
          <a:bodyPr wrap="square" lIns="0" tIns="0" rIns="0" bIns="0" rtlCol="0" anchor="t"/>
          <a:lstStyle/>
          <a:p>
            <a:pPr algn="just">
              <a:lnSpc>
                <a:spcPts val="2350"/>
              </a:lnSpc>
            </a:pPr>
            <a:r>
              <a:rPr lang="en-US" sz="2400" dirty="0">
                <a:solidFill>
                  <a:srgbClr val="272525"/>
                </a:solidFill>
                <a:latin typeface="Source Sans 3" pitchFamily="34" charset="0"/>
                <a:ea typeface="Source Sans 3" pitchFamily="34" charset="-122"/>
                <a:cs typeface="Source Sans 3" pitchFamily="34" charset="-120"/>
              </a:rPr>
              <a:t>Ultimately, greater representation leads to more equitable resource allocation, targeted development programs, and a society where policies are truly reflective of the aspirations and welfare of all its people, moving beyond mere rhetoric to tangible change.</a:t>
            </a:r>
            <a:endParaRPr lang="en-US" sz="2400" dirty="0"/>
          </a:p>
        </p:txBody>
      </p:sp>
    </p:spTree>
  </p:cSld>
  <p:clrMapOvr>
    <a:masterClrMapping/>
  </p:clrMapOvr>
  <p:transition>
    <p:wedge/>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68</TotalTime>
  <Words>1759</Words>
  <Application>Microsoft Office PowerPoint</Application>
  <PresentationFormat>Custom</PresentationFormat>
  <Paragraphs>108</Paragraphs>
  <Slides>11</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Franklin Gothic Book</vt:lpstr>
      <vt:lpstr>Times New Roman</vt:lpstr>
      <vt:lpstr>Source Serif 4 Semi Bold</vt:lpstr>
      <vt:lpstr>Source Sans 3</vt:lpstr>
      <vt:lpstr>Calibri</vt:lpstr>
      <vt:lpstr>Wingdings 2</vt:lpstr>
      <vt:lpstr>Franklin Gothic Medium</vt:lpstr>
      <vt:lpstr>Trek</vt:lpstr>
      <vt:lpstr>Slide 1</vt:lpstr>
      <vt:lpstr>Slide 2</vt:lpstr>
      <vt:lpstr>Slide 3</vt:lpstr>
      <vt:lpstr>Slide 4</vt:lpstr>
      <vt:lpstr>Slide 5</vt:lpstr>
      <vt:lpstr>Slide 6</vt:lpstr>
      <vt:lpstr>Slide 7</vt:lpstr>
      <vt:lpstr>Slide 8</vt:lpstr>
      <vt:lpstr>Slide 9</vt:lpstr>
      <vt:lpstr>Slide 10</vt:lpstr>
      <vt:lpstr>Slide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 S KANNAN</dc:creator>
  <cp:lastModifiedBy>user</cp:lastModifiedBy>
  <cp:revision>8</cp:revision>
  <dcterms:created xsi:type="dcterms:W3CDTF">2025-09-06T14:57:17Z</dcterms:created>
  <dcterms:modified xsi:type="dcterms:W3CDTF">2025-09-06T17:10:53Z</dcterms:modified>
</cp:coreProperties>
</file>